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55"/>
  </p:notesMasterIdLst>
  <p:sldIdLst>
    <p:sldId id="322" r:id="rId5"/>
    <p:sldId id="282" r:id="rId6"/>
    <p:sldId id="323" r:id="rId7"/>
    <p:sldId id="283" r:id="rId8"/>
    <p:sldId id="284" r:id="rId9"/>
    <p:sldId id="325" r:id="rId10"/>
    <p:sldId id="326" r:id="rId11"/>
    <p:sldId id="327" r:id="rId12"/>
    <p:sldId id="328" r:id="rId13"/>
    <p:sldId id="330" r:id="rId14"/>
    <p:sldId id="331" r:id="rId15"/>
    <p:sldId id="329" r:id="rId16"/>
    <p:sldId id="333" r:id="rId17"/>
    <p:sldId id="334" r:id="rId18"/>
    <p:sldId id="335" r:id="rId19"/>
    <p:sldId id="281" r:id="rId20"/>
    <p:sldId id="312" r:id="rId21"/>
    <p:sldId id="288" r:id="rId22"/>
    <p:sldId id="319" r:id="rId23"/>
    <p:sldId id="321" r:id="rId24"/>
    <p:sldId id="320" r:id="rId25"/>
    <p:sldId id="290" r:id="rId26"/>
    <p:sldId id="291" r:id="rId27"/>
    <p:sldId id="285" r:id="rId28"/>
    <p:sldId id="310" r:id="rId29"/>
    <p:sldId id="270" r:id="rId30"/>
    <p:sldId id="271" r:id="rId31"/>
    <p:sldId id="280" r:id="rId32"/>
    <p:sldId id="279" r:id="rId33"/>
    <p:sldId id="275" r:id="rId34"/>
    <p:sldId id="276" r:id="rId35"/>
    <p:sldId id="292" r:id="rId36"/>
    <p:sldId id="316" r:id="rId37"/>
    <p:sldId id="293" r:id="rId38"/>
    <p:sldId id="294" r:id="rId39"/>
    <p:sldId id="296" r:id="rId40"/>
    <p:sldId id="297" r:id="rId41"/>
    <p:sldId id="317" r:id="rId42"/>
    <p:sldId id="300" r:id="rId43"/>
    <p:sldId id="301" r:id="rId44"/>
    <p:sldId id="304" r:id="rId45"/>
    <p:sldId id="324" r:id="rId46"/>
    <p:sldId id="303" r:id="rId47"/>
    <p:sldId id="305" r:id="rId48"/>
    <p:sldId id="306" r:id="rId49"/>
    <p:sldId id="318" r:id="rId50"/>
    <p:sldId id="308" r:id="rId51"/>
    <p:sldId id="313" r:id="rId52"/>
    <p:sldId id="314" r:id="rId53"/>
    <p:sldId id="31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9D6B60-F441-4C6B-B97F-8BDE551B23E8}" v="240" dt="2024-05-15T22:53:46.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21" autoAdjust="0"/>
    <p:restoredTop sz="95934"/>
  </p:normalViewPr>
  <p:slideViewPr>
    <p:cSldViewPr snapToGrid="0">
      <p:cViewPr varScale="1">
        <p:scale>
          <a:sx n="103" d="100"/>
          <a:sy n="103" d="100"/>
        </p:scale>
        <p:origin x="72" y="22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Jr. Indelicato" userId="eac3653e92a2c833" providerId="LiveId" clId="{3D9D6B60-F441-4C6B-B97F-8BDE551B23E8}"/>
    <pc:docChg chg="undo custSel addSld delSld modSld sldOrd modMainMaster">
      <pc:chgData name="Robert Jr. Indelicato" userId="eac3653e92a2c833" providerId="LiveId" clId="{3D9D6B60-F441-4C6B-B97F-8BDE551B23E8}" dt="2024-06-14T01:21:28.105" v="16596" actId="20577"/>
      <pc:docMkLst>
        <pc:docMk/>
      </pc:docMkLst>
      <pc:sldChg chg="addSp delSp modSp del mod modMedia setBg modClrScheme delAnim chgLayout">
        <pc:chgData name="Robert Jr. Indelicato" userId="eac3653e92a2c833" providerId="LiveId" clId="{3D9D6B60-F441-4C6B-B97F-8BDE551B23E8}" dt="2024-05-16T00:20:38.547" v="8131" actId="47"/>
        <pc:sldMkLst>
          <pc:docMk/>
          <pc:sldMk cId="2259308896" sldId="256"/>
        </pc:sldMkLst>
        <pc:spChg chg="mod">
          <ac:chgData name="Robert Jr. Indelicato" userId="eac3653e92a2c833" providerId="LiveId" clId="{3D9D6B60-F441-4C6B-B97F-8BDE551B23E8}" dt="2024-05-16T00:08:19.105" v="7452" actId="26606"/>
          <ac:spMkLst>
            <pc:docMk/>
            <pc:sldMk cId="2259308896" sldId="256"/>
            <ac:spMk id="2" creationId="{51DF3D98-3C30-4CFC-8643-C81E829C8C25}"/>
          </ac:spMkLst>
        </pc:spChg>
        <pc:spChg chg="mod">
          <ac:chgData name="Robert Jr. Indelicato" userId="eac3653e92a2c833" providerId="LiveId" clId="{3D9D6B60-F441-4C6B-B97F-8BDE551B23E8}" dt="2024-05-16T00:08:19.105" v="7452" actId="26606"/>
          <ac:spMkLst>
            <pc:docMk/>
            <pc:sldMk cId="2259308896" sldId="256"/>
            <ac:spMk id="3" creationId="{A068D447-28D3-4F5F-B2DC-FD67E9015868}"/>
          </ac:spMkLst>
        </pc:spChg>
        <pc:spChg chg="add del mod">
          <ac:chgData name="Robert Jr. Indelicato" userId="eac3653e92a2c833" providerId="LiveId" clId="{3D9D6B60-F441-4C6B-B97F-8BDE551B23E8}" dt="2024-05-16T00:08:19.105" v="7452" actId="26606"/>
          <ac:spMkLst>
            <pc:docMk/>
            <pc:sldMk cId="2259308896" sldId="256"/>
            <ac:spMk id="9" creationId="{F7A873C8-F9A1-76BE-8E6C-61466064B3C5}"/>
          </ac:spMkLst>
        </pc:spChg>
        <pc:spChg chg="add del mod">
          <ac:chgData name="Robert Jr. Indelicato" userId="eac3653e92a2c833" providerId="LiveId" clId="{3D9D6B60-F441-4C6B-B97F-8BDE551B23E8}" dt="2024-05-16T00:08:19.105" v="7452" actId="26606"/>
          <ac:spMkLst>
            <pc:docMk/>
            <pc:sldMk cId="2259308896" sldId="256"/>
            <ac:spMk id="11" creationId="{9DF720B3-2AE2-AE4A-2C2F-57883AF36397}"/>
          </ac:spMkLst>
        </pc:spChg>
        <pc:picChg chg="add del mod">
          <ac:chgData name="Robert Jr. Indelicato" userId="eac3653e92a2c833" providerId="LiveId" clId="{3D9D6B60-F441-4C6B-B97F-8BDE551B23E8}" dt="2024-05-16T00:08:19.105" v="7452" actId="26606"/>
          <ac:picMkLst>
            <pc:docMk/>
            <pc:sldMk cId="2259308896" sldId="256"/>
            <ac:picMk id="5" creationId="{4925B0EF-EE72-73EC-074E-7CDC8A2F8952}"/>
          </ac:picMkLst>
        </pc:picChg>
      </pc:sldChg>
      <pc:sldChg chg="del">
        <pc:chgData name="Robert Jr. Indelicato" userId="eac3653e92a2c833" providerId="LiveId" clId="{3D9D6B60-F441-4C6B-B97F-8BDE551B23E8}" dt="2024-05-14T22:52:56.831" v="219" actId="47"/>
        <pc:sldMkLst>
          <pc:docMk/>
          <pc:sldMk cId="3972906751" sldId="267"/>
        </pc:sldMkLst>
      </pc:sldChg>
      <pc:sldChg chg="addSp delSp modSp mod">
        <pc:chgData name="Robert Jr. Indelicato" userId="eac3653e92a2c833" providerId="LiveId" clId="{3D9D6B60-F441-4C6B-B97F-8BDE551B23E8}" dt="2024-05-16T23:05:13.939" v="9982" actId="1582"/>
        <pc:sldMkLst>
          <pc:docMk/>
          <pc:sldMk cId="911928982" sldId="270"/>
        </pc:sldMkLst>
        <pc:spChg chg="add mod">
          <ac:chgData name="Robert Jr. Indelicato" userId="eac3653e92a2c833" providerId="LiveId" clId="{3D9D6B60-F441-4C6B-B97F-8BDE551B23E8}" dt="2024-05-16T23:05:13.939" v="9982" actId="1582"/>
          <ac:spMkLst>
            <pc:docMk/>
            <pc:sldMk cId="911928982" sldId="270"/>
            <ac:spMk id="2" creationId="{CBC56EF3-AFA9-F19B-B7BD-E7E7144F6E8F}"/>
          </ac:spMkLst>
        </pc:spChg>
        <pc:spChg chg="mod">
          <ac:chgData name="Robert Jr. Indelicato" userId="eac3653e92a2c833" providerId="LiveId" clId="{3D9D6B60-F441-4C6B-B97F-8BDE551B23E8}" dt="2024-05-14T22:58:08.246" v="274" actId="255"/>
          <ac:spMkLst>
            <pc:docMk/>
            <pc:sldMk cId="911928982" sldId="270"/>
            <ac:spMk id="13" creationId="{D4E0D775-30DE-5EE4-8A72-8199BF490514}"/>
          </ac:spMkLst>
        </pc:spChg>
        <pc:spChg chg="mod">
          <ac:chgData name="Robert Jr. Indelicato" userId="eac3653e92a2c833" providerId="LiveId" clId="{3D9D6B60-F441-4C6B-B97F-8BDE551B23E8}" dt="2024-05-14T22:47:53.215" v="59" actId="14100"/>
          <ac:spMkLst>
            <pc:docMk/>
            <pc:sldMk cId="911928982" sldId="270"/>
            <ac:spMk id="14" creationId="{318C9EE2-685D-3BC1-37AC-38D85547F74E}"/>
          </ac:spMkLst>
        </pc:spChg>
        <pc:spChg chg="del">
          <ac:chgData name="Robert Jr. Indelicato" userId="eac3653e92a2c833" providerId="LiveId" clId="{3D9D6B60-F441-4C6B-B97F-8BDE551B23E8}" dt="2024-05-14T22:48:03.632" v="60" actId="478"/>
          <ac:spMkLst>
            <pc:docMk/>
            <pc:sldMk cId="911928982" sldId="270"/>
            <ac:spMk id="15" creationId="{D8CA3D88-23AA-7781-AE48-A9D8DB88AA9C}"/>
          </ac:spMkLst>
        </pc:spChg>
        <pc:spChg chg="mod">
          <ac:chgData name="Robert Jr. Indelicato" userId="eac3653e92a2c833" providerId="LiveId" clId="{3D9D6B60-F441-4C6B-B97F-8BDE551B23E8}" dt="2024-05-16T23:00:55.380" v="9941" actId="255"/>
          <ac:spMkLst>
            <pc:docMk/>
            <pc:sldMk cId="911928982" sldId="270"/>
            <ac:spMk id="18" creationId="{81B0A79E-A731-9B13-9923-AAC8A28DD83B}"/>
          </ac:spMkLst>
        </pc:spChg>
        <pc:spChg chg="mod">
          <ac:chgData name="Robert Jr. Indelicato" userId="eac3653e92a2c833" providerId="LiveId" clId="{3D9D6B60-F441-4C6B-B97F-8BDE551B23E8}" dt="2024-05-16T23:01:13.213" v="9946" actId="255"/>
          <ac:spMkLst>
            <pc:docMk/>
            <pc:sldMk cId="911928982" sldId="270"/>
            <ac:spMk id="19" creationId="{F0143B9A-4F3E-C6A5-2EE1-A617473F7A32}"/>
          </ac:spMkLst>
        </pc:spChg>
        <pc:spChg chg="mod">
          <ac:chgData name="Robert Jr. Indelicato" userId="eac3653e92a2c833" providerId="LiveId" clId="{3D9D6B60-F441-4C6B-B97F-8BDE551B23E8}" dt="2024-05-16T23:01:21.444" v="9947" actId="255"/>
          <ac:spMkLst>
            <pc:docMk/>
            <pc:sldMk cId="911928982" sldId="270"/>
            <ac:spMk id="20" creationId="{27842F77-ADF1-AEC1-2F00-7A2784BD69E4}"/>
          </ac:spMkLst>
        </pc:spChg>
        <pc:graphicFrameChg chg="add del modGraphic">
          <ac:chgData name="Robert Jr. Indelicato" userId="eac3653e92a2c833" providerId="LiveId" clId="{3D9D6B60-F441-4C6B-B97F-8BDE551B23E8}" dt="2024-05-16T01:50:17.546" v="9191" actId="478"/>
          <ac:graphicFrameMkLst>
            <pc:docMk/>
            <pc:sldMk cId="911928982" sldId="270"/>
            <ac:graphicFrameMk id="3" creationId="{10121DC3-C473-CFFD-1A1D-288F440BEC85}"/>
          </ac:graphicFrameMkLst>
        </pc:graphicFrameChg>
      </pc:sldChg>
      <pc:sldChg chg="addSp delSp modSp mod">
        <pc:chgData name="Robert Jr. Indelicato" userId="eac3653e92a2c833" providerId="LiveId" clId="{3D9D6B60-F441-4C6B-B97F-8BDE551B23E8}" dt="2024-05-16T23:05:36.428" v="9984" actId="1582"/>
        <pc:sldMkLst>
          <pc:docMk/>
          <pc:sldMk cId="4064393986" sldId="271"/>
        </pc:sldMkLst>
        <pc:spChg chg="mod">
          <ac:chgData name="Robert Jr. Indelicato" userId="eac3653e92a2c833" providerId="LiveId" clId="{3D9D6B60-F441-4C6B-B97F-8BDE551B23E8}" dt="2024-05-16T23:01:51.407" v="9950" actId="255"/>
          <ac:spMkLst>
            <pc:docMk/>
            <pc:sldMk cId="4064393986" sldId="271"/>
            <ac:spMk id="3" creationId="{0ABBFF95-918D-75A8-00E8-28E3DF33E420}"/>
          </ac:spMkLst>
        </pc:spChg>
        <pc:spChg chg="mod">
          <ac:chgData name="Robert Jr. Indelicato" userId="eac3653e92a2c833" providerId="LiveId" clId="{3D9D6B60-F441-4C6B-B97F-8BDE551B23E8}" dt="2024-05-14T22:48:44.391" v="85" actId="27636"/>
          <ac:spMkLst>
            <pc:docMk/>
            <pc:sldMk cId="4064393986" sldId="271"/>
            <ac:spMk id="4" creationId="{61464A4F-F517-1763-A55F-8EAB07067753}"/>
          </ac:spMkLst>
        </pc:spChg>
        <pc:spChg chg="mod">
          <ac:chgData name="Robert Jr. Indelicato" userId="eac3653e92a2c833" providerId="LiveId" clId="{3D9D6B60-F441-4C6B-B97F-8BDE551B23E8}" dt="2024-05-16T22:58:42.713" v="9932" actId="20577"/>
          <ac:spMkLst>
            <pc:docMk/>
            <pc:sldMk cId="4064393986" sldId="271"/>
            <ac:spMk id="5" creationId="{F3FAEE40-3DC4-7F64-19FD-CAFCA13CB803}"/>
          </ac:spMkLst>
        </pc:spChg>
        <pc:spChg chg="add mod">
          <ac:chgData name="Robert Jr. Indelicato" userId="eac3653e92a2c833" providerId="LiveId" clId="{3D9D6B60-F441-4C6B-B97F-8BDE551B23E8}" dt="2024-05-16T23:05:36.428" v="9984" actId="1582"/>
          <ac:spMkLst>
            <pc:docMk/>
            <pc:sldMk cId="4064393986" sldId="271"/>
            <ac:spMk id="6" creationId="{04507B27-0305-6DBF-555A-A062E7FE5E27}"/>
          </ac:spMkLst>
        </pc:spChg>
        <pc:spChg chg="del">
          <ac:chgData name="Robert Jr. Indelicato" userId="eac3653e92a2c833" providerId="LiveId" clId="{3D9D6B60-F441-4C6B-B97F-8BDE551B23E8}" dt="2024-05-14T22:48:46.604" v="86" actId="478"/>
          <ac:spMkLst>
            <pc:docMk/>
            <pc:sldMk cId="4064393986" sldId="271"/>
            <ac:spMk id="8" creationId="{D368021A-B46A-0020-ED9C-CF4AEAE0CFEB}"/>
          </ac:spMkLst>
        </pc:spChg>
        <pc:spChg chg="del mod">
          <ac:chgData name="Robert Jr. Indelicato" userId="eac3653e92a2c833" providerId="LiveId" clId="{3D9D6B60-F441-4C6B-B97F-8BDE551B23E8}" dt="2024-05-14T22:48:37.894" v="83" actId="478"/>
          <ac:spMkLst>
            <pc:docMk/>
            <pc:sldMk cId="4064393986" sldId="271"/>
            <ac:spMk id="9" creationId="{39FD4685-7F8D-4843-F28E-F747527A8547}"/>
          </ac:spMkLst>
        </pc:spChg>
        <pc:spChg chg="mod">
          <ac:chgData name="Robert Jr. Indelicato" userId="eac3653e92a2c833" providerId="LiveId" clId="{3D9D6B60-F441-4C6B-B97F-8BDE551B23E8}" dt="2024-05-16T23:01:31.924" v="9948" actId="255"/>
          <ac:spMkLst>
            <pc:docMk/>
            <pc:sldMk cId="4064393986" sldId="271"/>
            <ac:spMk id="15" creationId="{1A81C659-77DB-76E5-573A-67C36D62005D}"/>
          </ac:spMkLst>
        </pc:spChg>
        <pc:graphicFrameChg chg="mod">
          <ac:chgData name="Robert Jr. Indelicato" userId="eac3653e92a2c833" providerId="LiveId" clId="{3D9D6B60-F441-4C6B-B97F-8BDE551B23E8}" dt="2024-05-14T22:49:31.832" v="195" actId="1076"/>
          <ac:graphicFrameMkLst>
            <pc:docMk/>
            <pc:sldMk cId="4064393986" sldId="271"/>
            <ac:graphicFrameMk id="2" creationId="{341428CD-855B-DA7F-F2AA-494E7994995A}"/>
          </ac:graphicFrameMkLst>
        </pc:graphicFrameChg>
        <pc:graphicFrameChg chg="del">
          <ac:chgData name="Robert Jr. Indelicato" userId="eac3653e92a2c833" providerId="LiveId" clId="{3D9D6B60-F441-4C6B-B97F-8BDE551B23E8}" dt="2024-05-14T22:48:14.858" v="62" actId="478"/>
          <ac:graphicFrameMkLst>
            <pc:docMk/>
            <pc:sldMk cId="4064393986" sldId="271"/>
            <ac:graphicFrameMk id="22" creationId="{5DD320BB-FEC2-24B0-EA01-25D033682B39}"/>
          </ac:graphicFrameMkLst>
        </pc:graphicFrameChg>
      </pc:sldChg>
      <pc:sldChg chg="modSp del mod">
        <pc:chgData name="Robert Jr. Indelicato" userId="eac3653e92a2c833" providerId="LiveId" clId="{3D9D6B60-F441-4C6B-B97F-8BDE551B23E8}" dt="2024-05-14T22:52:32.740" v="218" actId="47"/>
        <pc:sldMkLst>
          <pc:docMk/>
          <pc:sldMk cId="2109665435" sldId="272"/>
        </pc:sldMkLst>
        <pc:spChg chg="mod">
          <ac:chgData name="Robert Jr. Indelicato" userId="eac3653e92a2c833" providerId="LiveId" clId="{3D9D6B60-F441-4C6B-B97F-8BDE551B23E8}" dt="2024-05-14T22:52:17.941" v="217" actId="20577"/>
          <ac:spMkLst>
            <pc:docMk/>
            <pc:sldMk cId="2109665435" sldId="272"/>
            <ac:spMk id="5" creationId="{B77E2C5D-B4CC-C32B-4710-60565F7283F1}"/>
          </ac:spMkLst>
        </pc:spChg>
      </pc:sldChg>
      <pc:sldChg chg="del">
        <pc:chgData name="Robert Jr. Indelicato" userId="eac3653e92a2c833" providerId="LiveId" clId="{3D9D6B60-F441-4C6B-B97F-8BDE551B23E8}" dt="2024-05-14T22:51:51.227" v="216" actId="47"/>
        <pc:sldMkLst>
          <pc:docMk/>
          <pc:sldMk cId="680560903" sldId="274"/>
        </pc:sldMkLst>
      </pc:sldChg>
      <pc:sldChg chg="addSp modSp mod">
        <pc:chgData name="Robert Jr. Indelicato" userId="eac3653e92a2c833" providerId="LiveId" clId="{3D9D6B60-F441-4C6B-B97F-8BDE551B23E8}" dt="2024-05-16T23:06:49.428" v="10000" actId="1582"/>
        <pc:sldMkLst>
          <pc:docMk/>
          <pc:sldMk cId="1659276914" sldId="275"/>
        </pc:sldMkLst>
        <pc:spChg chg="add mod">
          <ac:chgData name="Robert Jr. Indelicato" userId="eac3653e92a2c833" providerId="LiveId" clId="{3D9D6B60-F441-4C6B-B97F-8BDE551B23E8}" dt="2024-05-16T23:06:49.428" v="10000" actId="1582"/>
          <ac:spMkLst>
            <pc:docMk/>
            <pc:sldMk cId="1659276914" sldId="275"/>
            <ac:spMk id="2" creationId="{9BAF9668-9743-7EBA-9974-F79C2F85BA52}"/>
          </ac:spMkLst>
        </pc:spChg>
        <pc:spChg chg="mod">
          <ac:chgData name="Robert Jr. Indelicato" userId="eac3653e92a2c833" providerId="LiveId" clId="{3D9D6B60-F441-4C6B-B97F-8BDE551B23E8}" dt="2024-05-16T23:06:30.436" v="9996" actId="255"/>
          <ac:spMkLst>
            <pc:docMk/>
            <pc:sldMk cId="1659276914" sldId="275"/>
            <ac:spMk id="11" creationId="{3DE674DE-B7E7-D301-3A18-18A4523B5FBE}"/>
          </ac:spMkLst>
        </pc:spChg>
        <pc:spChg chg="mod">
          <ac:chgData name="Robert Jr. Indelicato" userId="eac3653e92a2c833" providerId="LiveId" clId="{3D9D6B60-F441-4C6B-B97F-8BDE551B23E8}" dt="2024-05-16T23:06:30.436" v="9996" actId="255"/>
          <ac:spMkLst>
            <pc:docMk/>
            <pc:sldMk cId="1659276914" sldId="275"/>
            <ac:spMk id="13" creationId="{09136411-9154-C18A-38FB-C35D8C838591}"/>
          </ac:spMkLst>
        </pc:spChg>
        <pc:graphicFrameChg chg="mod">
          <ac:chgData name="Robert Jr. Indelicato" userId="eac3653e92a2c833" providerId="LiveId" clId="{3D9D6B60-F441-4C6B-B97F-8BDE551B23E8}" dt="2024-05-16T23:06:12.583" v="9993"/>
          <ac:graphicFrameMkLst>
            <pc:docMk/>
            <pc:sldMk cId="1659276914" sldId="275"/>
            <ac:graphicFrameMk id="10" creationId="{1F7B4A94-286E-41C2-855E-11F0316CAB22}"/>
          </ac:graphicFrameMkLst>
        </pc:graphicFrameChg>
      </pc:sldChg>
      <pc:sldChg chg="addSp delSp modSp add del mod setBg delDesignElem">
        <pc:chgData name="Robert Jr. Indelicato" userId="eac3653e92a2c833" providerId="LiveId" clId="{3D9D6B60-F441-4C6B-B97F-8BDE551B23E8}" dt="2024-05-14T23:50:17.087" v="1021" actId="47"/>
        <pc:sldMkLst>
          <pc:docMk/>
          <pc:sldMk cId="802416730" sldId="277"/>
        </pc:sldMkLst>
        <pc:spChg chg="del">
          <ac:chgData name="Robert Jr. Indelicato" userId="eac3653e92a2c833" providerId="LiveId" clId="{3D9D6B60-F441-4C6B-B97F-8BDE551B23E8}" dt="2024-05-14T23:48:48.111" v="1004" actId="478"/>
          <ac:spMkLst>
            <pc:docMk/>
            <pc:sldMk cId="802416730" sldId="277"/>
            <ac:spMk id="2" creationId="{80AE61F1-59B5-FAB9-610B-FB5F0ADA2E1F}"/>
          </ac:spMkLst>
        </pc:spChg>
        <pc:spChg chg="del mod">
          <ac:chgData name="Robert Jr. Indelicato" userId="eac3653e92a2c833" providerId="LiveId" clId="{3D9D6B60-F441-4C6B-B97F-8BDE551B23E8}" dt="2024-05-14T23:48:44.888" v="1003" actId="478"/>
          <ac:spMkLst>
            <pc:docMk/>
            <pc:sldMk cId="802416730" sldId="277"/>
            <ac:spMk id="3" creationId="{3DA8F2BC-7D02-5C4F-38C8-6614FE8578C4}"/>
          </ac:spMkLst>
        </pc:spChg>
        <pc:spChg chg="add del mod">
          <ac:chgData name="Robert Jr. Indelicato" userId="eac3653e92a2c833" providerId="LiveId" clId="{3D9D6B60-F441-4C6B-B97F-8BDE551B23E8}" dt="2024-05-14T23:48:54.245" v="1006" actId="478"/>
          <ac:spMkLst>
            <pc:docMk/>
            <pc:sldMk cId="802416730" sldId="277"/>
            <ac:spMk id="5" creationId="{B3E7AD99-84A4-C1AF-31B7-E20A6D7D8DE6}"/>
          </ac:spMkLst>
        </pc:spChg>
        <pc:spChg chg="add del mod">
          <ac:chgData name="Robert Jr. Indelicato" userId="eac3653e92a2c833" providerId="LiveId" clId="{3D9D6B60-F441-4C6B-B97F-8BDE551B23E8}" dt="2024-05-14T23:48:52.085" v="1005" actId="478"/>
          <ac:spMkLst>
            <pc:docMk/>
            <pc:sldMk cId="802416730" sldId="277"/>
            <ac:spMk id="7" creationId="{A4CADF30-463A-1082-0E51-D59845CEA26B}"/>
          </ac:spMkLst>
        </pc:spChg>
        <pc:spChg chg="add mod">
          <ac:chgData name="Robert Jr. Indelicato" userId="eac3653e92a2c833" providerId="LiveId" clId="{3D9D6B60-F441-4C6B-B97F-8BDE551B23E8}" dt="2024-05-14T23:49:07.044" v="1009"/>
          <ac:spMkLst>
            <pc:docMk/>
            <pc:sldMk cId="802416730" sldId="277"/>
            <ac:spMk id="8" creationId="{9A1F1B93-D5C0-CF22-0044-145EF2FB1C77}"/>
          </ac:spMkLst>
        </pc:spChg>
        <pc:spChg chg="add mod">
          <ac:chgData name="Robert Jr. Indelicato" userId="eac3653e92a2c833" providerId="LiveId" clId="{3D9D6B60-F441-4C6B-B97F-8BDE551B23E8}" dt="2024-05-14T23:49:15.033" v="1013" actId="27636"/>
          <ac:spMkLst>
            <pc:docMk/>
            <pc:sldMk cId="802416730" sldId="277"/>
            <ac:spMk id="9" creationId="{1EDE630D-6293-F855-5B4E-8C9F0C266721}"/>
          </ac:spMkLst>
        </pc:spChg>
        <pc:spChg chg="del">
          <ac:chgData name="Robert Jr. Indelicato" userId="eac3653e92a2c833" providerId="LiveId" clId="{3D9D6B60-F441-4C6B-B97F-8BDE551B23E8}" dt="2024-05-14T23:47:43.844" v="996"/>
          <ac:spMkLst>
            <pc:docMk/>
            <pc:sldMk cId="802416730" sldId="277"/>
            <ac:spMk id="6153" creationId="{EBAF395E-7D52-496C-ACDD-468AEC1ADF0A}"/>
          </ac:spMkLst>
        </pc:spChg>
        <pc:picChg chg="add mod">
          <ac:chgData name="Robert Jr. Indelicato" userId="eac3653e92a2c833" providerId="LiveId" clId="{3D9D6B60-F441-4C6B-B97F-8BDE551B23E8}" dt="2024-05-14T23:48:57.592" v="1008" actId="26606"/>
          <ac:picMkLst>
            <pc:docMk/>
            <pc:sldMk cId="802416730" sldId="277"/>
            <ac:picMk id="1026" creationId="{BF974CA6-5E1E-A456-5B26-BBE95F6DFCA6}"/>
          </ac:picMkLst>
        </pc:picChg>
        <pc:picChg chg="del mod">
          <ac:chgData name="Robert Jr. Indelicato" userId="eac3653e92a2c833" providerId="LiveId" clId="{3D9D6B60-F441-4C6B-B97F-8BDE551B23E8}" dt="2024-05-14T23:48:40.503" v="1001" actId="478"/>
          <ac:picMkLst>
            <pc:docMk/>
            <pc:sldMk cId="802416730" sldId="277"/>
            <ac:picMk id="6148" creationId="{C7519B0A-E909-8D7D-19F4-79D4A086BC5F}"/>
          </ac:picMkLst>
        </pc:picChg>
        <pc:cxnChg chg="del">
          <ac:chgData name="Robert Jr. Indelicato" userId="eac3653e92a2c833" providerId="LiveId" clId="{3D9D6B60-F441-4C6B-B97F-8BDE551B23E8}" dt="2024-05-14T23:47:43.844" v="996"/>
          <ac:cxnSpMkLst>
            <pc:docMk/>
            <pc:sldMk cId="802416730" sldId="277"/>
            <ac:cxnSpMk id="6155" creationId="{56BAADB1-054E-4A82-8D07-643BD1F433EF}"/>
          </ac:cxnSpMkLst>
        </pc:cxnChg>
        <pc:cxnChg chg="del">
          <ac:chgData name="Robert Jr. Indelicato" userId="eac3653e92a2c833" providerId="LiveId" clId="{3D9D6B60-F441-4C6B-B97F-8BDE551B23E8}" dt="2024-05-14T23:47:43.844" v="996"/>
          <ac:cxnSpMkLst>
            <pc:docMk/>
            <pc:sldMk cId="802416730" sldId="277"/>
            <ac:cxnSpMk id="6157" creationId="{B3121654-FB13-441C-AB60-76710D9170C9}"/>
          </ac:cxnSpMkLst>
        </pc:cxnChg>
        <pc:cxnChg chg="del">
          <ac:chgData name="Robert Jr. Indelicato" userId="eac3653e92a2c833" providerId="LiveId" clId="{3D9D6B60-F441-4C6B-B97F-8BDE551B23E8}" dt="2024-05-14T23:47:43.844" v="996"/>
          <ac:cxnSpMkLst>
            <pc:docMk/>
            <pc:sldMk cId="802416730" sldId="277"/>
            <ac:cxnSpMk id="6159" creationId="{C58D2D3E-B980-4D6F-BBFB-DF7A3A947292}"/>
          </ac:cxnSpMkLst>
        </pc:cxnChg>
      </pc:sldChg>
      <pc:sldChg chg="addSp modSp mod">
        <pc:chgData name="Robert Jr. Indelicato" userId="eac3653e92a2c833" providerId="LiveId" clId="{3D9D6B60-F441-4C6B-B97F-8BDE551B23E8}" dt="2024-05-16T23:06:04.770" v="9990" actId="1582"/>
        <pc:sldMkLst>
          <pc:docMk/>
          <pc:sldMk cId="2486804570" sldId="279"/>
        </pc:sldMkLst>
        <pc:spChg chg="add mod">
          <ac:chgData name="Robert Jr. Indelicato" userId="eac3653e92a2c833" providerId="LiveId" clId="{3D9D6B60-F441-4C6B-B97F-8BDE551B23E8}" dt="2024-05-16T23:06:04.770" v="9990" actId="1582"/>
          <ac:spMkLst>
            <pc:docMk/>
            <pc:sldMk cId="2486804570" sldId="279"/>
            <ac:spMk id="2" creationId="{90094176-26A5-A474-A570-6284B5439633}"/>
          </ac:spMkLst>
        </pc:spChg>
        <pc:spChg chg="mod">
          <ac:chgData name="Robert Jr. Indelicato" userId="eac3653e92a2c833" providerId="LiveId" clId="{3D9D6B60-F441-4C6B-B97F-8BDE551B23E8}" dt="2024-05-16T23:03:38.265" v="9968" actId="1076"/>
          <ac:spMkLst>
            <pc:docMk/>
            <pc:sldMk cId="2486804570" sldId="279"/>
            <ac:spMk id="8" creationId="{A0C3BEB0-3669-FE5D-C9EB-6075EC5985E5}"/>
          </ac:spMkLst>
        </pc:spChg>
        <pc:spChg chg="mod">
          <ac:chgData name="Robert Jr. Indelicato" userId="eac3653e92a2c833" providerId="LiveId" clId="{3D9D6B60-F441-4C6B-B97F-8BDE551B23E8}" dt="2024-05-16T23:03:05.944" v="9961" actId="1076"/>
          <ac:spMkLst>
            <pc:docMk/>
            <pc:sldMk cId="2486804570" sldId="279"/>
            <ac:spMk id="11" creationId="{3DE674DE-B7E7-D301-3A18-18A4523B5FBE}"/>
          </ac:spMkLst>
        </pc:spChg>
        <pc:spChg chg="mod">
          <ac:chgData name="Robert Jr. Indelicato" userId="eac3653e92a2c833" providerId="LiveId" clId="{3D9D6B60-F441-4C6B-B97F-8BDE551B23E8}" dt="2024-05-16T23:03:51.095" v="9970" actId="1076"/>
          <ac:spMkLst>
            <pc:docMk/>
            <pc:sldMk cId="2486804570" sldId="279"/>
            <ac:spMk id="13" creationId="{09136411-9154-C18A-38FB-C35D8C838591}"/>
          </ac:spMkLst>
        </pc:spChg>
        <pc:graphicFrameChg chg="mod">
          <ac:chgData name="Robert Jr. Indelicato" userId="eac3653e92a2c833" providerId="LiveId" clId="{3D9D6B60-F441-4C6B-B97F-8BDE551B23E8}" dt="2024-05-16T23:03:41.492" v="9969" actId="14100"/>
          <ac:graphicFrameMkLst>
            <pc:docMk/>
            <pc:sldMk cId="2486804570" sldId="279"/>
            <ac:graphicFrameMk id="7" creationId="{4699DC10-A304-4212-97C0-5FEC50F162BE}"/>
          </ac:graphicFrameMkLst>
        </pc:graphicFrameChg>
      </pc:sldChg>
      <pc:sldChg chg="addSp delSp modSp add mod">
        <pc:chgData name="Robert Jr. Indelicato" userId="eac3653e92a2c833" providerId="LiveId" clId="{3D9D6B60-F441-4C6B-B97F-8BDE551B23E8}" dt="2024-05-16T23:05:56.748" v="9989" actId="14100"/>
        <pc:sldMkLst>
          <pc:docMk/>
          <pc:sldMk cId="1878223804" sldId="280"/>
        </pc:sldMkLst>
        <pc:spChg chg="add mod">
          <ac:chgData name="Robert Jr. Indelicato" userId="eac3653e92a2c833" providerId="LiveId" clId="{3D9D6B60-F441-4C6B-B97F-8BDE551B23E8}" dt="2024-05-16T23:05:47.649" v="9987" actId="14100"/>
          <ac:spMkLst>
            <pc:docMk/>
            <pc:sldMk cId="1878223804" sldId="280"/>
            <ac:spMk id="2" creationId="{A5FBD0ED-CEFF-4457-60D1-6B65A3D53BF6}"/>
          </ac:spMkLst>
        </pc:spChg>
        <pc:spChg chg="del">
          <ac:chgData name="Robert Jr. Indelicato" userId="eac3653e92a2c833" providerId="LiveId" clId="{3D9D6B60-F441-4C6B-B97F-8BDE551B23E8}" dt="2024-05-14T22:49:48.705" v="197" actId="478"/>
          <ac:spMkLst>
            <pc:docMk/>
            <pc:sldMk cId="1878223804" sldId="280"/>
            <ac:spMk id="3" creationId="{0ABBFF95-918D-75A8-00E8-28E3DF33E420}"/>
          </ac:spMkLst>
        </pc:spChg>
        <pc:spChg chg="mod">
          <ac:chgData name="Robert Jr. Indelicato" userId="eac3653e92a2c833" providerId="LiveId" clId="{3D9D6B60-F441-4C6B-B97F-8BDE551B23E8}" dt="2024-05-14T22:50:44.840" v="209" actId="27636"/>
          <ac:spMkLst>
            <pc:docMk/>
            <pc:sldMk cId="1878223804" sldId="280"/>
            <ac:spMk id="4" creationId="{61464A4F-F517-1763-A55F-8EAB07067753}"/>
          </ac:spMkLst>
        </pc:spChg>
        <pc:spChg chg="mod">
          <ac:chgData name="Robert Jr. Indelicato" userId="eac3653e92a2c833" providerId="LiveId" clId="{3D9D6B60-F441-4C6B-B97F-8BDE551B23E8}" dt="2024-05-16T23:05:56.748" v="9989" actId="14100"/>
          <ac:spMkLst>
            <pc:docMk/>
            <pc:sldMk cId="1878223804" sldId="280"/>
            <ac:spMk id="5" creationId="{F3FAEE40-3DC4-7F64-19FD-CAFCA13CB803}"/>
          </ac:spMkLst>
        </pc:spChg>
        <pc:spChg chg="mod">
          <ac:chgData name="Robert Jr. Indelicato" userId="eac3653e92a2c833" providerId="LiveId" clId="{3D9D6B60-F441-4C6B-B97F-8BDE551B23E8}" dt="2024-05-16T23:02:21.780" v="9955" actId="255"/>
          <ac:spMkLst>
            <pc:docMk/>
            <pc:sldMk cId="1878223804" sldId="280"/>
            <ac:spMk id="8" creationId="{D368021A-B46A-0020-ED9C-CF4AEAE0CFEB}"/>
          </ac:spMkLst>
        </pc:spChg>
        <pc:spChg chg="mod">
          <ac:chgData name="Robert Jr. Indelicato" userId="eac3653e92a2c833" providerId="LiveId" clId="{3D9D6B60-F441-4C6B-B97F-8BDE551B23E8}" dt="2024-05-16T23:02:13.454" v="9953" actId="1076"/>
          <ac:spMkLst>
            <pc:docMk/>
            <pc:sldMk cId="1878223804" sldId="280"/>
            <ac:spMk id="9" creationId="{39FD4685-7F8D-4843-F28E-F747527A8547}"/>
          </ac:spMkLst>
        </pc:spChg>
        <pc:spChg chg="del">
          <ac:chgData name="Robert Jr. Indelicato" userId="eac3653e92a2c833" providerId="LiveId" clId="{3D9D6B60-F441-4C6B-B97F-8BDE551B23E8}" dt="2024-05-14T22:49:59.463" v="199" actId="478"/>
          <ac:spMkLst>
            <pc:docMk/>
            <pc:sldMk cId="1878223804" sldId="280"/>
            <ac:spMk id="15" creationId="{1A81C659-77DB-76E5-573A-67C36D62005D}"/>
          </ac:spMkLst>
        </pc:spChg>
        <pc:graphicFrameChg chg="del">
          <ac:chgData name="Robert Jr. Indelicato" userId="eac3653e92a2c833" providerId="LiveId" clId="{3D9D6B60-F441-4C6B-B97F-8BDE551B23E8}" dt="2024-05-14T22:49:55.348" v="198" actId="478"/>
          <ac:graphicFrameMkLst>
            <pc:docMk/>
            <pc:sldMk cId="1878223804" sldId="280"/>
            <ac:graphicFrameMk id="2" creationId="{341428CD-855B-DA7F-F2AA-494E7994995A}"/>
          </ac:graphicFrameMkLst>
        </pc:graphicFrameChg>
        <pc:graphicFrameChg chg="mod">
          <ac:chgData name="Robert Jr. Indelicato" userId="eac3653e92a2c833" providerId="LiveId" clId="{3D9D6B60-F441-4C6B-B97F-8BDE551B23E8}" dt="2024-05-16T23:02:42.170" v="9959" actId="14100"/>
          <ac:graphicFrameMkLst>
            <pc:docMk/>
            <pc:sldMk cId="1878223804" sldId="280"/>
            <ac:graphicFrameMk id="22" creationId="{5DD320BB-FEC2-24B0-EA01-25D033682B39}"/>
          </ac:graphicFrameMkLst>
        </pc:graphicFrameChg>
      </pc:sldChg>
      <pc:sldChg chg="addSp delSp modSp new mod ord setBg">
        <pc:chgData name="Robert Jr. Indelicato" userId="eac3653e92a2c833" providerId="LiveId" clId="{3D9D6B60-F441-4C6B-B97F-8BDE551B23E8}" dt="2024-06-14T01:12:54.162" v="16533"/>
        <pc:sldMkLst>
          <pc:docMk/>
          <pc:sldMk cId="1907369403" sldId="281"/>
        </pc:sldMkLst>
        <pc:spChg chg="del">
          <ac:chgData name="Robert Jr. Indelicato" userId="eac3653e92a2c833" providerId="LiveId" clId="{3D9D6B60-F441-4C6B-B97F-8BDE551B23E8}" dt="2024-05-14T23:15:33.585" v="509" actId="478"/>
          <ac:spMkLst>
            <pc:docMk/>
            <pc:sldMk cId="1907369403" sldId="281"/>
            <ac:spMk id="2" creationId="{8B843822-0F3C-D1B1-DE4D-AE64CF2D1157}"/>
          </ac:spMkLst>
        </pc:spChg>
        <pc:spChg chg="del">
          <ac:chgData name="Robert Jr. Indelicato" userId="eac3653e92a2c833" providerId="LiveId" clId="{3D9D6B60-F441-4C6B-B97F-8BDE551B23E8}" dt="2024-05-14T23:15:33.585" v="509" actId="478"/>
          <ac:spMkLst>
            <pc:docMk/>
            <pc:sldMk cId="1907369403" sldId="281"/>
            <ac:spMk id="3" creationId="{0FAFECB1-511C-12FF-D6C1-2BD68B6FDA27}"/>
          </ac:spMkLst>
        </pc:spChg>
        <pc:spChg chg="del">
          <ac:chgData name="Robert Jr. Indelicato" userId="eac3653e92a2c833" providerId="LiveId" clId="{3D9D6B60-F441-4C6B-B97F-8BDE551B23E8}" dt="2024-05-14T23:15:33.585" v="509" actId="478"/>
          <ac:spMkLst>
            <pc:docMk/>
            <pc:sldMk cId="1907369403" sldId="281"/>
            <ac:spMk id="4" creationId="{B7A391B1-22BA-BDBC-46C1-E1889648A0F8}"/>
          </ac:spMkLst>
        </pc:spChg>
        <pc:spChg chg="del">
          <ac:chgData name="Robert Jr. Indelicato" userId="eac3653e92a2c833" providerId="LiveId" clId="{3D9D6B60-F441-4C6B-B97F-8BDE551B23E8}" dt="2024-05-14T23:15:33.585" v="509" actId="478"/>
          <ac:spMkLst>
            <pc:docMk/>
            <pc:sldMk cId="1907369403" sldId="281"/>
            <ac:spMk id="5" creationId="{94A9DB4D-3DF6-A3D4-F2B6-F486ACAD393D}"/>
          </ac:spMkLst>
        </pc:spChg>
        <pc:spChg chg="add mod">
          <ac:chgData name="Robert Jr. Indelicato" userId="eac3653e92a2c833" providerId="LiveId" clId="{3D9D6B60-F441-4C6B-B97F-8BDE551B23E8}" dt="2024-05-16T00:40:03.901" v="8538" actId="313"/>
          <ac:spMkLst>
            <pc:docMk/>
            <pc:sldMk cId="1907369403" sldId="281"/>
            <ac:spMk id="8" creationId="{BE76CD32-F2E7-A84D-850E-D30B9FB44C6A}"/>
          </ac:spMkLst>
        </pc:spChg>
        <pc:spChg chg="add del mod">
          <ac:chgData name="Robert Jr. Indelicato" userId="eac3653e92a2c833" providerId="LiveId" clId="{3D9D6B60-F441-4C6B-B97F-8BDE551B23E8}" dt="2024-05-15T00:58:43.697" v="3217" actId="21"/>
          <ac:spMkLst>
            <pc:docMk/>
            <pc:sldMk cId="1907369403" sldId="281"/>
            <ac:spMk id="9" creationId="{AAC02F25-54EC-9E67-E2AD-4C97D2DF118A}"/>
          </ac:spMkLst>
        </pc:spChg>
        <pc:spChg chg="add del mod">
          <ac:chgData name="Robert Jr. Indelicato" userId="eac3653e92a2c833" providerId="LiveId" clId="{3D9D6B60-F441-4C6B-B97F-8BDE551B23E8}" dt="2024-05-15T01:00:15.178" v="3236" actId="478"/>
          <ac:spMkLst>
            <pc:docMk/>
            <pc:sldMk cId="1907369403" sldId="281"/>
            <ac:spMk id="11" creationId="{46F2E82B-AE73-7A73-9D62-FD5D93C69E66}"/>
          </ac:spMkLst>
        </pc:spChg>
        <pc:picChg chg="add del mod">
          <ac:chgData name="Robert Jr. Indelicato" userId="eac3653e92a2c833" providerId="LiveId" clId="{3D9D6B60-F441-4C6B-B97F-8BDE551B23E8}" dt="2024-05-14T23:15:38.141" v="511" actId="21"/>
          <ac:picMkLst>
            <pc:docMk/>
            <pc:sldMk cId="1907369403" sldId="281"/>
            <ac:picMk id="6" creationId="{B9D24D41-2706-2333-3ABA-049A4797EABD}"/>
          </ac:picMkLst>
        </pc:picChg>
        <pc:picChg chg="add mod">
          <ac:chgData name="Robert Jr. Indelicato" userId="eac3653e92a2c833" providerId="LiveId" clId="{3D9D6B60-F441-4C6B-B97F-8BDE551B23E8}" dt="2024-05-15T01:00:54.441" v="3242" actId="14100"/>
          <ac:picMkLst>
            <pc:docMk/>
            <pc:sldMk cId="1907369403" sldId="281"/>
            <ac:picMk id="7" creationId="{B9D24D41-2706-2333-3ABA-049A4797EABD}"/>
          </ac:picMkLst>
        </pc:picChg>
      </pc:sldChg>
      <pc:sldChg chg="addSp delSp modSp new mod">
        <pc:chgData name="Robert Jr. Indelicato" userId="eac3653e92a2c833" providerId="LiveId" clId="{3D9D6B60-F441-4C6B-B97F-8BDE551B23E8}" dt="2024-05-16T22:52:57.524" v="9860" actId="1076"/>
        <pc:sldMkLst>
          <pc:docMk/>
          <pc:sldMk cId="1342480633" sldId="282"/>
        </pc:sldMkLst>
        <pc:spChg chg="mod">
          <ac:chgData name="Robert Jr. Indelicato" userId="eac3653e92a2c833" providerId="LiveId" clId="{3D9D6B60-F441-4C6B-B97F-8BDE551B23E8}" dt="2024-05-14T22:58:00.963" v="273" actId="255"/>
          <ac:spMkLst>
            <pc:docMk/>
            <pc:sldMk cId="1342480633" sldId="282"/>
            <ac:spMk id="2" creationId="{832E020F-FAE8-516D-160E-1287B3268BA6}"/>
          </ac:spMkLst>
        </pc:spChg>
        <pc:spChg chg="add mod">
          <ac:chgData name="Robert Jr. Indelicato" userId="eac3653e92a2c833" providerId="LiveId" clId="{3D9D6B60-F441-4C6B-B97F-8BDE551B23E8}" dt="2024-05-16T22:52:57.524" v="9860" actId="1076"/>
          <ac:spMkLst>
            <pc:docMk/>
            <pc:sldMk cId="1342480633" sldId="282"/>
            <ac:spMk id="3" creationId="{168BEB5B-5F71-FDB7-144D-0F2B8F232214}"/>
          </ac:spMkLst>
        </pc:spChg>
        <pc:spChg chg="del">
          <ac:chgData name="Robert Jr. Indelicato" userId="eac3653e92a2c833" providerId="LiveId" clId="{3D9D6B60-F441-4C6B-B97F-8BDE551B23E8}" dt="2024-05-14T22:54:10.502" v="223" actId="478"/>
          <ac:spMkLst>
            <pc:docMk/>
            <pc:sldMk cId="1342480633" sldId="282"/>
            <ac:spMk id="3" creationId="{290AD2CB-A53D-3222-86BC-B875164EFA01}"/>
          </ac:spMkLst>
        </pc:spChg>
        <pc:spChg chg="del">
          <ac:chgData name="Robert Jr. Indelicato" userId="eac3653e92a2c833" providerId="LiveId" clId="{3D9D6B60-F441-4C6B-B97F-8BDE551B23E8}" dt="2024-05-14T22:54:20.969" v="226" actId="478"/>
          <ac:spMkLst>
            <pc:docMk/>
            <pc:sldMk cId="1342480633" sldId="282"/>
            <ac:spMk id="4" creationId="{62F2F9FA-297F-AAC1-10C7-18CC25ECA7FD}"/>
          </ac:spMkLst>
        </pc:spChg>
        <pc:spChg chg="del">
          <ac:chgData name="Robert Jr. Indelicato" userId="eac3653e92a2c833" providerId="LiveId" clId="{3D9D6B60-F441-4C6B-B97F-8BDE551B23E8}" dt="2024-05-14T22:54:07.600" v="222" actId="478"/>
          <ac:spMkLst>
            <pc:docMk/>
            <pc:sldMk cId="1342480633" sldId="282"/>
            <ac:spMk id="5" creationId="{E6A2374A-D4D6-0F7B-9B6D-02E43BB6F3E4}"/>
          </ac:spMkLst>
        </pc:spChg>
        <pc:spChg chg="add del mod">
          <ac:chgData name="Robert Jr. Indelicato" userId="eac3653e92a2c833" providerId="LiveId" clId="{3D9D6B60-F441-4C6B-B97F-8BDE551B23E8}" dt="2024-05-16T22:52:41.697" v="9856" actId="478"/>
          <ac:spMkLst>
            <pc:docMk/>
            <pc:sldMk cId="1342480633" sldId="282"/>
            <ac:spMk id="8" creationId="{1E20E0E2-B2F8-2A6B-0A51-974E3EECD0E9}"/>
          </ac:spMkLst>
        </pc:spChg>
        <pc:spChg chg="add mod">
          <ac:chgData name="Robert Jr. Indelicato" userId="eac3653e92a2c833" providerId="LiveId" clId="{3D9D6B60-F441-4C6B-B97F-8BDE551B23E8}" dt="2024-05-14T22:57:41.381" v="269" actId="1076"/>
          <ac:spMkLst>
            <pc:docMk/>
            <pc:sldMk cId="1342480633" sldId="282"/>
            <ac:spMk id="9" creationId="{72DFD721-FD27-91F5-E545-B91066F057AC}"/>
          </ac:spMkLst>
        </pc:spChg>
        <pc:picChg chg="add del mod">
          <ac:chgData name="Robert Jr. Indelicato" userId="eac3653e92a2c833" providerId="LiveId" clId="{3D9D6B60-F441-4C6B-B97F-8BDE551B23E8}" dt="2024-05-14T22:56:04.416" v="251" actId="478"/>
          <ac:picMkLst>
            <pc:docMk/>
            <pc:sldMk cId="1342480633" sldId="282"/>
            <ac:picMk id="10" creationId="{207D897D-2DB0-8A9A-F41A-F3F4FA6E39CE}"/>
          </ac:picMkLst>
        </pc:picChg>
        <pc:picChg chg="add del mod">
          <ac:chgData name="Robert Jr. Indelicato" userId="eac3653e92a2c833" providerId="LiveId" clId="{3D9D6B60-F441-4C6B-B97F-8BDE551B23E8}" dt="2024-05-14T22:55:18.891" v="246"/>
          <ac:picMkLst>
            <pc:docMk/>
            <pc:sldMk cId="1342480633" sldId="282"/>
            <ac:picMk id="11" creationId="{151CF964-C364-62C6-38E0-DE8B4F2C02A6}"/>
          </ac:picMkLst>
        </pc:picChg>
      </pc:sldChg>
      <pc:sldChg chg="addSp delSp modSp new mod">
        <pc:chgData name="Robert Jr. Indelicato" userId="eac3653e92a2c833" providerId="LiveId" clId="{3D9D6B60-F441-4C6B-B97F-8BDE551B23E8}" dt="2024-06-14T01:21:28.105" v="16596" actId="20577"/>
        <pc:sldMkLst>
          <pc:docMk/>
          <pc:sldMk cId="3170328576" sldId="283"/>
        </pc:sldMkLst>
        <pc:spChg chg="mod">
          <ac:chgData name="Robert Jr. Indelicato" userId="eac3653e92a2c833" providerId="LiveId" clId="{3D9D6B60-F441-4C6B-B97F-8BDE551B23E8}" dt="2024-06-14T01:20:59.120" v="16591" actId="1076"/>
          <ac:spMkLst>
            <pc:docMk/>
            <pc:sldMk cId="3170328576" sldId="283"/>
            <ac:spMk id="2" creationId="{9D5A7EEA-519F-9F29-B747-ABCEABEE6DC9}"/>
          </ac:spMkLst>
        </pc:spChg>
        <pc:spChg chg="del">
          <ac:chgData name="Robert Jr. Indelicato" userId="eac3653e92a2c833" providerId="LiveId" clId="{3D9D6B60-F441-4C6B-B97F-8BDE551B23E8}" dt="2024-05-14T22:58:43.329" v="277" actId="478"/>
          <ac:spMkLst>
            <pc:docMk/>
            <pc:sldMk cId="3170328576" sldId="283"/>
            <ac:spMk id="3" creationId="{3A89B109-503E-27A7-6A84-B792D40725C4}"/>
          </ac:spMkLst>
        </pc:spChg>
        <pc:spChg chg="del">
          <ac:chgData name="Robert Jr. Indelicato" userId="eac3653e92a2c833" providerId="LiveId" clId="{3D9D6B60-F441-4C6B-B97F-8BDE551B23E8}" dt="2024-05-16T00:08:28.141" v="7453" actId="478"/>
          <ac:spMkLst>
            <pc:docMk/>
            <pc:sldMk cId="3170328576" sldId="283"/>
            <ac:spMk id="4" creationId="{791E858A-59F4-FAD9-8AEC-E9D37878933B}"/>
          </ac:spMkLst>
        </pc:spChg>
        <pc:spChg chg="del">
          <ac:chgData name="Robert Jr. Indelicato" userId="eac3653e92a2c833" providerId="LiveId" clId="{3D9D6B60-F441-4C6B-B97F-8BDE551B23E8}" dt="2024-05-14T22:58:40.536" v="276" actId="478"/>
          <ac:spMkLst>
            <pc:docMk/>
            <pc:sldMk cId="3170328576" sldId="283"/>
            <ac:spMk id="5" creationId="{E2F8A92D-EEBD-81C7-0FD0-2997AD4B6936}"/>
          </ac:spMkLst>
        </pc:spChg>
        <pc:spChg chg="add mod">
          <ac:chgData name="Robert Jr. Indelicato" userId="eac3653e92a2c833" providerId="LiveId" clId="{3D9D6B60-F441-4C6B-B97F-8BDE551B23E8}" dt="2024-06-14T01:21:28.105" v="16596" actId="20577"/>
          <ac:spMkLst>
            <pc:docMk/>
            <pc:sldMk cId="3170328576" sldId="283"/>
            <ac:spMk id="8" creationId="{9FD384BC-9873-E485-D9A7-037FD5BDFC9A}"/>
          </ac:spMkLst>
        </pc:spChg>
      </pc:sldChg>
      <pc:sldChg chg="addSp delSp modSp new mod">
        <pc:chgData name="Robert Jr. Indelicato" userId="eac3653e92a2c833" providerId="LiveId" clId="{3D9D6B60-F441-4C6B-B97F-8BDE551B23E8}" dt="2024-05-16T22:56:57.486" v="9904" actId="1036"/>
        <pc:sldMkLst>
          <pc:docMk/>
          <pc:sldMk cId="960314226" sldId="284"/>
        </pc:sldMkLst>
        <pc:spChg chg="mod">
          <ac:chgData name="Robert Jr. Indelicato" userId="eac3653e92a2c833" providerId="LiveId" clId="{3D9D6B60-F441-4C6B-B97F-8BDE551B23E8}" dt="2024-05-14T23:06:22.506" v="391" actId="1076"/>
          <ac:spMkLst>
            <pc:docMk/>
            <pc:sldMk cId="960314226" sldId="284"/>
            <ac:spMk id="2" creationId="{F8AD00E5-F0BB-8F37-6893-26D4103C7D45}"/>
          </ac:spMkLst>
        </pc:spChg>
        <pc:spChg chg="del">
          <ac:chgData name="Robert Jr. Indelicato" userId="eac3653e92a2c833" providerId="LiveId" clId="{3D9D6B60-F441-4C6B-B97F-8BDE551B23E8}" dt="2024-05-14T23:00:11.224" v="299" actId="478"/>
          <ac:spMkLst>
            <pc:docMk/>
            <pc:sldMk cId="960314226" sldId="284"/>
            <ac:spMk id="3" creationId="{51BAFD63-21F2-A29F-88DD-F30B59C9391C}"/>
          </ac:spMkLst>
        </pc:spChg>
        <pc:spChg chg="del">
          <ac:chgData name="Robert Jr. Indelicato" userId="eac3653e92a2c833" providerId="LiveId" clId="{3D9D6B60-F441-4C6B-B97F-8BDE551B23E8}" dt="2024-05-16T00:08:35.318" v="7454" actId="478"/>
          <ac:spMkLst>
            <pc:docMk/>
            <pc:sldMk cId="960314226" sldId="284"/>
            <ac:spMk id="4" creationId="{0F8D782D-AE58-4567-D856-0DE85EB317E9}"/>
          </ac:spMkLst>
        </pc:spChg>
        <pc:spChg chg="del">
          <ac:chgData name="Robert Jr. Indelicato" userId="eac3653e92a2c833" providerId="LiveId" clId="{3D9D6B60-F441-4C6B-B97F-8BDE551B23E8}" dt="2024-05-14T23:00:09.101" v="298" actId="478"/>
          <ac:spMkLst>
            <pc:docMk/>
            <pc:sldMk cId="960314226" sldId="284"/>
            <ac:spMk id="5" creationId="{0C2D70F4-FCBD-E4E4-C8C3-5D17AD09959B}"/>
          </ac:spMkLst>
        </pc:spChg>
        <pc:spChg chg="add mod">
          <ac:chgData name="Robert Jr. Indelicato" userId="eac3653e92a2c833" providerId="LiveId" clId="{3D9D6B60-F441-4C6B-B97F-8BDE551B23E8}" dt="2024-05-16T22:56:29.742" v="9865" actId="14100"/>
          <ac:spMkLst>
            <pc:docMk/>
            <pc:sldMk cId="960314226" sldId="284"/>
            <ac:spMk id="8" creationId="{405ADCE8-93E8-76D9-BD89-AFB15361E26A}"/>
          </ac:spMkLst>
        </pc:spChg>
        <pc:spChg chg="add mod">
          <ac:chgData name="Robert Jr. Indelicato" userId="eac3653e92a2c833" providerId="LiveId" clId="{3D9D6B60-F441-4C6B-B97F-8BDE551B23E8}" dt="2024-05-16T22:56:09.733" v="9863" actId="14100"/>
          <ac:spMkLst>
            <pc:docMk/>
            <pc:sldMk cId="960314226" sldId="284"/>
            <ac:spMk id="23" creationId="{AED224A3-ED24-3E75-CCD9-BBA7230C2B79}"/>
          </ac:spMkLst>
        </pc:spChg>
        <pc:spChg chg="add mod">
          <ac:chgData name="Robert Jr. Indelicato" userId="eac3653e92a2c833" providerId="LiveId" clId="{3D9D6B60-F441-4C6B-B97F-8BDE551B23E8}" dt="2024-05-14T23:09:50.585" v="468" actId="164"/>
          <ac:spMkLst>
            <pc:docMk/>
            <pc:sldMk cId="960314226" sldId="284"/>
            <ac:spMk id="24" creationId="{21CE69F2-6A9B-70FD-99AC-A136C8A03977}"/>
          </ac:spMkLst>
        </pc:spChg>
        <pc:spChg chg="add mod">
          <ac:chgData name="Robert Jr. Indelicato" userId="eac3653e92a2c833" providerId="LiveId" clId="{3D9D6B60-F441-4C6B-B97F-8BDE551B23E8}" dt="2024-05-14T23:10:03.653" v="470" actId="164"/>
          <ac:spMkLst>
            <pc:docMk/>
            <pc:sldMk cId="960314226" sldId="284"/>
            <ac:spMk id="25" creationId="{A61FB020-0F61-9A22-35EA-856349D1CE37}"/>
          </ac:spMkLst>
        </pc:spChg>
        <pc:spChg chg="add mod">
          <ac:chgData name="Robert Jr. Indelicato" userId="eac3653e92a2c833" providerId="LiveId" clId="{3D9D6B60-F441-4C6B-B97F-8BDE551B23E8}" dt="2024-05-14T23:10:10.421" v="471" actId="164"/>
          <ac:spMkLst>
            <pc:docMk/>
            <pc:sldMk cId="960314226" sldId="284"/>
            <ac:spMk id="26" creationId="{77C776ED-6363-B30C-EE0A-DC0E4E6C65CC}"/>
          </ac:spMkLst>
        </pc:spChg>
        <pc:spChg chg="add mod">
          <ac:chgData name="Robert Jr. Indelicato" userId="eac3653e92a2c833" providerId="LiveId" clId="{3D9D6B60-F441-4C6B-B97F-8BDE551B23E8}" dt="2024-05-14T23:10:15.163" v="472" actId="164"/>
          <ac:spMkLst>
            <pc:docMk/>
            <pc:sldMk cId="960314226" sldId="284"/>
            <ac:spMk id="27" creationId="{9EB397F9-32E0-769E-2441-28251C732726}"/>
          </ac:spMkLst>
        </pc:spChg>
        <pc:grpChg chg="add mod">
          <ac:chgData name="Robert Jr. Indelicato" userId="eac3653e92a2c833" providerId="LiveId" clId="{3D9D6B60-F441-4C6B-B97F-8BDE551B23E8}" dt="2024-05-16T22:56:29.742" v="9865" actId="14100"/>
          <ac:grpSpMkLst>
            <pc:docMk/>
            <pc:sldMk cId="960314226" sldId="284"/>
            <ac:grpSpMk id="28" creationId="{9C5C3C64-0B31-B626-562D-042BB809EA20}"/>
          </ac:grpSpMkLst>
        </pc:grpChg>
        <pc:grpChg chg="add mod">
          <ac:chgData name="Robert Jr. Indelicato" userId="eac3653e92a2c833" providerId="LiveId" clId="{3D9D6B60-F441-4C6B-B97F-8BDE551B23E8}" dt="2024-05-16T22:56:17.660" v="9864" actId="14100"/>
          <ac:grpSpMkLst>
            <pc:docMk/>
            <pc:sldMk cId="960314226" sldId="284"/>
            <ac:grpSpMk id="29" creationId="{EA947EDE-902C-9F49-7A11-957A0B21D401}"/>
          </ac:grpSpMkLst>
        </pc:grpChg>
        <pc:grpChg chg="add mod">
          <ac:chgData name="Robert Jr. Indelicato" userId="eac3653e92a2c833" providerId="LiveId" clId="{3D9D6B60-F441-4C6B-B97F-8BDE551B23E8}" dt="2024-05-16T22:56:09.733" v="9863" actId="14100"/>
          <ac:grpSpMkLst>
            <pc:docMk/>
            <pc:sldMk cId="960314226" sldId="284"/>
            <ac:grpSpMk id="30" creationId="{3E40B3F4-9B18-DA27-EB20-E8F4FA8D7B54}"/>
          </ac:grpSpMkLst>
        </pc:grpChg>
        <pc:grpChg chg="add mod">
          <ac:chgData name="Robert Jr. Indelicato" userId="eac3653e92a2c833" providerId="LiveId" clId="{3D9D6B60-F441-4C6B-B97F-8BDE551B23E8}" dt="2024-05-16T22:55:56.405" v="9862" actId="14100"/>
          <ac:grpSpMkLst>
            <pc:docMk/>
            <pc:sldMk cId="960314226" sldId="284"/>
            <ac:grpSpMk id="31" creationId="{07CC0B87-176F-3A90-0EAD-1CCF0708AA11}"/>
          </ac:grpSpMkLst>
        </pc:grpChg>
        <pc:grpChg chg="add mod">
          <ac:chgData name="Robert Jr. Indelicato" userId="eac3653e92a2c833" providerId="LiveId" clId="{3D9D6B60-F441-4C6B-B97F-8BDE551B23E8}" dt="2024-05-16T22:56:57.486" v="9904" actId="1036"/>
          <ac:grpSpMkLst>
            <pc:docMk/>
            <pc:sldMk cId="960314226" sldId="284"/>
            <ac:grpSpMk id="32" creationId="{E10CC62A-C20D-777F-BF66-529CF8C93DE5}"/>
          </ac:grpSpMkLst>
        </pc:grpChg>
        <pc:grpChg chg="add mod">
          <ac:chgData name="Robert Jr. Indelicato" userId="eac3653e92a2c833" providerId="LiveId" clId="{3D9D6B60-F441-4C6B-B97F-8BDE551B23E8}" dt="2024-05-16T22:56:53.404" v="9895" actId="1036"/>
          <ac:grpSpMkLst>
            <pc:docMk/>
            <pc:sldMk cId="960314226" sldId="284"/>
            <ac:grpSpMk id="33" creationId="{111C251C-C873-A7A2-8B3F-5EFA04114B1A}"/>
          </ac:grpSpMkLst>
        </pc:grpChg>
        <pc:picChg chg="add mod">
          <ac:chgData name="Robert Jr. Indelicato" userId="eac3653e92a2c833" providerId="LiveId" clId="{3D9D6B60-F441-4C6B-B97F-8BDE551B23E8}" dt="2024-05-16T22:56:29.742" v="9865" actId="14100"/>
          <ac:picMkLst>
            <pc:docMk/>
            <pc:sldMk cId="960314226" sldId="284"/>
            <ac:picMk id="9" creationId="{06173245-2D5A-7677-F870-C2367281CB04}"/>
          </ac:picMkLst>
        </pc:picChg>
        <pc:picChg chg="add del mod">
          <ac:chgData name="Robert Jr. Indelicato" userId="eac3653e92a2c833" providerId="LiveId" clId="{3D9D6B60-F441-4C6B-B97F-8BDE551B23E8}" dt="2024-05-14T23:03:20.926" v="368" actId="478"/>
          <ac:picMkLst>
            <pc:docMk/>
            <pc:sldMk cId="960314226" sldId="284"/>
            <ac:picMk id="10" creationId="{0B88C5C1-B377-A8C6-66F5-CF86F88EF6EC}"/>
          </ac:picMkLst>
        </pc:picChg>
        <pc:picChg chg="add mod">
          <ac:chgData name="Robert Jr. Indelicato" userId="eac3653e92a2c833" providerId="LiveId" clId="{3D9D6B60-F441-4C6B-B97F-8BDE551B23E8}" dt="2024-05-16T22:56:09.733" v="9863" actId="14100"/>
          <ac:picMkLst>
            <pc:docMk/>
            <pc:sldMk cId="960314226" sldId="284"/>
            <ac:picMk id="11" creationId="{85C7CACB-9A18-E149-B701-0A4AC6FC166A}"/>
          </ac:picMkLst>
        </pc:picChg>
        <pc:picChg chg="add del mod">
          <ac:chgData name="Robert Jr. Indelicato" userId="eac3653e92a2c833" providerId="LiveId" clId="{3D9D6B60-F441-4C6B-B97F-8BDE551B23E8}" dt="2024-05-14T23:03:55.494" v="371" actId="478"/>
          <ac:picMkLst>
            <pc:docMk/>
            <pc:sldMk cId="960314226" sldId="284"/>
            <ac:picMk id="12" creationId="{81952A74-0478-4076-FFA5-762224BDEBE0}"/>
          </ac:picMkLst>
        </pc:picChg>
        <pc:picChg chg="add del mod">
          <ac:chgData name="Robert Jr. Indelicato" userId="eac3653e92a2c833" providerId="LiveId" clId="{3D9D6B60-F441-4C6B-B97F-8BDE551B23E8}" dt="2024-05-14T23:04:50.111" v="379" actId="478"/>
          <ac:picMkLst>
            <pc:docMk/>
            <pc:sldMk cId="960314226" sldId="284"/>
            <ac:picMk id="13" creationId="{23D49291-B84C-A300-7970-01A84C3B9343}"/>
          </ac:picMkLst>
        </pc:picChg>
        <pc:picChg chg="add mod">
          <ac:chgData name="Robert Jr. Indelicato" userId="eac3653e92a2c833" providerId="LiveId" clId="{3D9D6B60-F441-4C6B-B97F-8BDE551B23E8}" dt="2024-05-16T22:56:41.456" v="9873" actId="1038"/>
          <ac:picMkLst>
            <pc:docMk/>
            <pc:sldMk cId="960314226" sldId="284"/>
            <ac:picMk id="15" creationId="{17D8169D-929C-1BCA-441D-EF0B86DF3AE1}"/>
          </ac:picMkLst>
        </pc:picChg>
        <pc:picChg chg="add mod">
          <ac:chgData name="Robert Jr. Indelicato" userId="eac3653e92a2c833" providerId="LiveId" clId="{3D9D6B60-F441-4C6B-B97F-8BDE551B23E8}" dt="2024-05-14T23:10:03.653" v="470" actId="164"/>
          <ac:picMkLst>
            <pc:docMk/>
            <pc:sldMk cId="960314226" sldId="284"/>
            <ac:picMk id="17" creationId="{8A869E3F-AD85-7453-9548-90BCDB1EEF1D}"/>
          </ac:picMkLst>
        </pc:picChg>
        <pc:picChg chg="add mod">
          <ac:chgData name="Robert Jr. Indelicato" userId="eac3653e92a2c833" providerId="LiveId" clId="{3D9D6B60-F441-4C6B-B97F-8BDE551B23E8}" dt="2024-05-14T23:10:10.421" v="471" actId="164"/>
          <ac:picMkLst>
            <pc:docMk/>
            <pc:sldMk cId="960314226" sldId="284"/>
            <ac:picMk id="19" creationId="{82517F61-DC27-F408-EE6F-C9CBC030DF69}"/>
          </ac:picMkLst>
        </pc:picChg>
        <pc:picChg chg="add mod">
          <ac:chgData name="Robert Jr. Indelicato" userId="eac3653e92a2c833" providerId="LiveId" clId="{3D9D6B60-F441-4C6B-B97F-8BDE551B23E8}" dt="2024-05-14T23:10:15.163" v="472" actId="164"/>
          <ac:picMkLst>
            <pc:docMk/>
            <pc:sldMk cId="960314226" sldId="284"/>
            <ac:picMk id="21" creationId="{D33F7428-D0B2-9EF8-464E-D8D4D40B60EE}"/>
          </ac:picMkLst>
        </pc:picChg>
      </pc:sldChg>
      <pc:sldChg chg="addSp delSp modSp new mod setBg">
        <pc:chgData name="Robert Jr. Indelicato" userId="eac3653e92a2c833" providerId="LiveId" clId="{3D9D6B60-F441-4C6B-B97F-8BDE551B23E8}" dt="2024-05-16T00:43:06.564" v="8625" actId="14100"/>
        <pc:sldMkLst>
          <pc:docMk/>
          <pc:sldMk cId="869771010" sldId="285"/>
        </pc:sldMkLst>
        <pc:spChg chg="del">
          <ac:chgData name="Robert Jr. Indelicato" userId="eac3653e92a2c833" providerId="LiveId" clId="{3D9D6B60-F441-4C6B-B97F-8BDE551B23E8}" dt="2024-05-14T23:11:06.165" v="476" actId="478"/>
          <ac:spMkLst>
            <pc:docMk/>
            <pc:sldMk cId="869771010" sldId="285"/>
            <ac:spMk id="2" creationId="{C4B79BB7-2CE8-B9AA-F957-08A0D3F993EB}"/>
          </ac:spMkLst>
        </pc:spChg>
        <pc:spChg chg="del">
          <ac:chgData name="Robert Jr. Indelicato" userId="eac3653e92a2c833" providerId="LiveId" clId="{3D9D6B60-F441-4C6B-B97F-8BDE551B23E8}" dt="2024-05-14T23:11:06.165" v="476" actId="478"/>
          <ac:spMkLst>
            <pc:docMk/>
            <pc:sldMk cId="869771010" sldId="285"/>
            <ac:spMk id="3" creationId="{C7AD167E-8A44-3854-EE7F-96521CCFDD4F}"/>
          </ac:spMkLst>
        </pc:spChg>
        <pc:spChg chg="del">
          <ac:chgData name="Robert Jr. Indelicato" userId="eac3653e92a2c833" providerId="LiveId" clId="{3D9D6B60-F441-4C6B-B97F-8BDE551B23E8}" dt="2024-05-14T23:11:06.165" v="476" actId="478"/>
          <ac:spMkLst>
            <pc:docMk/>
            <pc:sldMk cId="869771010" sldId="285"/>
            <ac:spMk id="4" creationId="{049B3DC8-525A-5823-0E4B-8EF97126EF66}"/>
          </ac:spMkLst>
        </pc:spChg>
        <pc:spChg chg="del">
          <ac:chgData name="Robert Jr. Indelicato" userId="eac3653e92a2c833" providerId="LiveId" clId="{3D9D6B60-F441-4C6B-B97F-8BDE551B23E8}" dt="2024-05-14T23:11:06.165" v="476" actId="478"/>
          <ac:spMkLst>
            <pc:docMk/>
            <pc:sldMk cId="869771010" sldId="285"/>
            <ac:spMk id="5" creationId="{CB53F2A0-75F0-0A7A-7531-C8FFEA8AC688}"/>
          </ac:spMkLst>
        </pc:spChg>
        <pc:spChg chg="del">
          <ac:chgData name="Robert Jr. Indelicato" userId="eac3653e92a2c833" providerId="LiveId" clId="{3D9D6B60-F441-4C6B-B97F-8BDE551B23E8}" dt="2024-05-14T23:11:06.165" v="476" actId="478"/>
          <ac:spMkLst>
            <pc:docMk/>
            <pc:sldMk cId="869771010" sldId="285"/>
            <ac:spMk id="6" creationId="{F6C73B76-D907-D7D2-D929-5B40AE63C434}"/>
          </ac:spMkLst>
        </pc:spChg>
        <pc:spChg chg="add mod">
          <ac:chgData name="Robert Jr. Indelicato" userId="eac3653e92a2c833" providerId="LiveId" clId="{3D9D6B60-F441-4C6B-B97F-8BDE551B23E8}" dt="2024-05-14T23:11:08.036" v="477"/>
          <ac:spMkLst>
            <pc:docMk/>
            <pc:sldMk cId="869771010" sldId="285"/>
            <ac:spMk id="7" creationId="{491CF5DF-A185-6E5A-2ACE-72606E19648F}"/>
          </ac:spMkLst>
        </pc:spChg>
        <pc:spChg chg="add mod">
          <ac:chgData name="Robert Jr. Indelicato" userId="eac3653e92a2c833" providerId="LiveId" clId="{3D9D6B60-F441-4C6B-B97F-8BDE551B23E8}" dt="2024-05-14T23:11:08.036" v="477"/>
          <ac:spMkLst>
            <pc:docMk/>
            <pc:sldMk cId="869771010" sldId="285"/>
            <ac:spMk id="9" creationId="{41E991F2-286F-41CA-EB9B-050A35BF2AE2}"/>
          </ac:spMkLst>
        </pc:spChg>
        <pc:spChg chg="add del mod">
          <ac:chgData name="Robert Jr. Indelicato" userId="eac3653e92a2c833" providerId="LiveId" clId="{3D9D6B60-F441-4C6B-B97F-8BDE551B23E8}" dt="2024-05-14T23:12:04.648" v="488" actId="478"/>
          <ac:spMkLst>
            <pc:docMk/>
            <pc:sldMk cId="869771010" sldId="285"/>
            <ac:spMk id="13" creationId="{5F986B2B-BEA0-EF54-BD30-631CA7303B47}"/>
          </ac:spMkLst>
        </pc:spChg>
        <pc:spChg chg="add del mod">
          <ac:chgData name="Robert Jr. Indelicato" userId="eac3653e92a2c833" providerId="LiveId" clId="{3D9D6B60-F441-4C6B-B97F-8BDE551B23E8}" dt="2024-05-14T23:11:39.705" v="484" actId="478"/>
          <ac:spMkLst>
            <pc:docMk/>
            <pc:sldMk cId="869771010" sldId="285"/>
            <ac:spMk id="15" creationId="{57D3FD7E-3040-70EB-CBF5-8F1D3A55BADB}"/>
          </ac:spMkLst>
        </pc:spChg>
        <pc:spChg chg="add del mod">
          <ac:chgData name="Robert Jr. Indelicato" userId="eac3653e92a2c833" providerId="LiveId" clId="{3D9D6B60-F441-4C6B-B97F-8BDE551B23E8}" dt="2024-05-14T23:11:50.721" v="486" actId="478"/>
          <ac:spMkLst>
            <pc:docMk/>
            <pc:sldMk cId="869771010" sldId="285"/>
            <ac:spMk id="23" creationId="{F992D262-B8E8-A4AF-2C2D-245D583F8953}"/>
          </ac:spMkLst>
        </pc:spChg>
        <pc:spChg chg="add mod">
          <ac:chgData name="Robert Jr. Indelicato" userId="eac3653e92a2c833" providerId="LiveId" clId="{3D9D6B60-F441-4C6B-B97F-8BDE551B23E8}" dt="2024-05-16T00:43:00.072" v="8624" actId="255"/>
          <ac:spMkLst>
            <pc:docMk/>
            <pc:sldMk cId="869771010" sldId="285"/>
            <ac:spMk id="25" creationId="{16EA52A7-143D-2805-C35B-70833BFAA2C1}"/>
          </ac:spMkLst>
        </pc:spChg>
        <pc:picChg chg="add del mod">
          <ac:chgData name="Robert Jr. Indelicato" userId="eac3653e92a2c833" providerId="LiveId" clId="{3D9D6B60-F441-4C6B-B97F-8BDE551B23E8}" dt="2024-05-14T23:11:17.549" v="479" actId="478"/>
          <ac:picMkLst>
            <pc:docMk/>
            <pc:sldMk cId="869771010" sldId="285"/>
            <ac:picMk id="8" creationId="{D3433DE5-B21D-9242-4D6F-DBDD11B6831E}"/>
          </ac:picMkLst>
        </pc:picChg>
        <pc:picChg chg="add del mod">
          <ac:chgData name="Robert Jr. Indelicato" userId="eac3653e92a2c833" providerId="LiveId" clId="{3D9D6B60-F441-4C6B-B97F-8BDE551B23E8}" dt="2024-05-14T23:12:04.648" v="488" actId="478"/>
          <ac:picMkLst>
            <pc:docMk/>
            <pc:sldMk cId="869771010" sldId="285"/>
            <ac:picMk id="14" creationId="{E512CE55-0000-0B63-BA8C-89D53D800658}"/>
          </ac:picMkLst>
        </pc:picChg>
        <pc:picChg chg="add mod">
          <ac:chgData name="Robert Jr. Indelicato" userId="eac3653e92a2c833" providerId="LiveId" clId="{3D9D6B60-F441-4C6B-B97F-8BDE551B23E8}" dt="2024-05-16T00:43:06.564" v="8625" actId="14100"/>
          <ac:picMkLst>
            <pc:docMk/>
            <pc:sldMk cId="869771010" sldId="285"/>
            <ac:picMk id="24" creationId="{C00AD10E-9F78-F54E-EFC7-505F9646FACC}"/>
          </ac:picMkLst>
        </pc:picChg>
        <pc:picChg chg="add del mod">
          <ac:chgData name="Robert Jr. Indelicato" userId="eac3653e92a2c833" providerId="LiveId" clId="{3D9D6B60-F441-4C6B-B97F-8BDE551B23E8}" dt="2024-05-14T23:12:57.828" v="490" actId="21"/>
          <ac:picMkLst>
            <pc:docMk/>
            <pc:sldMk cId="869771010" sldId="285"/>
            <ac:picMk id="2052" creationId="{C00AD10E-9F78-F54E-EFC7-505F9646FACC}"/>
          </ac:picMkLst>
        </pc:picChg>
        <pc:cxnChg chg="add mod">
          <ac:chgData name="Robert Jr. Indelicato" userId="eac3653e92a2c833" providerId="LiveId" clId="{3D9D6B60-F441-4C6B-B97F-8BDE551B23E8}" dt="2024-05-14T23:11:08.036" v="477"/>
          <ac:cxnSpMkLst>
            <pc:docMk/>
            <pc:sldMk cId="869771010" sldId="285"/>
            <ac:cxnSpMk id="10" creationId="{516B94B1-D2B7-EAF4-A0AA-259CB4912E13}"/>
          </ac:cxnSpMkLst>
        </pc:cxnChg>
        <pc:cxnChg chg="add mod">
          <ac:chgData name="Robert Jr. Indelicato" userId="eac3653e92a2c833" providerId="LiveId" clId="{3D9D6B60-F441-4C6B-B97F-8BDE551B23E8}" dt="2024-05-14T23:11:08.036" v="477"/>
          <ac:cxnSpMkLst>
            <pc:docMk/>
            <pc:sldMk cId="869771010" sldId="285"/>
            <ac:cxnSpMk id="11" creationId="{C7BAD253-476A-0A8B-3252-891A2A2DDE26}"/>
          </ac:cxnSpMkLst>
        </pc:cxnChg>
        <pc:cxnChg chg="add mod">
          <ac:chgData name="Robert Jr. Indelicato" userId="eac3653e92a2c833" providerId="LiveId" clId="{3D9D6B60-F441-4C6B-B97F-8BDE551B23E8}" dt="2024-05-14T23:11:08.036" v="477"/>
          <ac:cxnSpMkLst>
            <pc:docMk/>
            <pc:sldMk cId="869771010" sldId="285"/>
            <ac:cxnSpMk id="12" creationId="{B9A0D2DD-1DD8-22BC-79D6-46168EAA7709}"/>
          </ac:cxnSpMkLst>
        </pc:cxnChg>
        <pc:cxnChg chg="add del mod">
          <ac:chgData name="Robert Jr. Indelicato" userId="eac3653e92a2c833" providerId="LiveId" clId="{3D9D6B60-F441-4C6B-B97F-8BDE551B23E8}" dt="2024-05-14T23:12:04.648" v="488" actId="478"/>
          <ac:cxnSpMkLst>
            <pc:docMk/>
            <pc:sldMk cId="869771010" sldId="285"/>
            <ac:cxnSpMk id="16" creationId="{D45E09F4-DA02-F3A8-7A76-3FA628C3E0EB}"/>
          </ac:cxnSpMkLst>
        </pc:cxnChg>
        <pc:cxnChg chg="add del mod">
          <ac:chgData name="Robert Jr. Indelicato" userId="eac3653e92a2c833" providerId="LiveId" clId="{3D9D6B60-F441-4C6B-B97F-8BDE551B23E8}" dt="2024-05-14T23:12:04.648" v="488" actId="478"/>
          <ac:cxnSpMkLst>
            <pc:docMk/>
            <pc:sldMk cId="869771010" sldId="285"/>
            <ac:cxnSpMk id="17" creationId="{D1DCDFB3-44A2-B866-3A64-468CF7A28AA8}"/>
          </ac:cxnSpMkLst>
        </pc:cxnChg>
        <pc:cxnChg chg="add del mod">
          <ac:chgData name="Robert Jr. Indelicato" userId="eac3653e92a2c833" providerId="LiveId" clId="{3D9D6B60-F441-4C6B-B97F-8BDE551B23E8}" dt="2024-05-14T23:12:04.648" v="488" actId="478"/>
          <ac:cxnSpMkLst>
            <pc:docMk/>
            <pc:sldMk cId="869771010" sldId="285"/>
            <ac:cxnSpMk id="18" creationId="{9217E20C-D937-3767-E1BA-4073470561D0}"/>
          </ac:cxnSpMkLst>
        </pc:cxnChg>
      </pc:sldChg>
      <pc:sldChg chg="new del">
        <pc:chgData name="Robert Jr. Indelicato" userId="eac3653e92a2c833" providerId="LiveId" clId="{3D9D6B60-F441-4C6B-B97F-8BDE551B23E8}" dt="2024-05-14T23:10:49.253" v="474" actId="680"/>
        <pc:sldMkLst>
          <pc:docMk/>
          <pc:sldMk cId="4146686739" sldId="285"/>
        </pc:sldMkLst>
      </pc:sldChg>
      <pc:sldChg chg="delSp modSp new del mod">
        <pc:chgData name="Robert Jr. Indelicato" userId="eac3653e92a2c833" providerId="LiveId" clId="{3D9D6B60-F441-4C6B-B97F-8BDE551B23E8}" dt="2024-05-15T23:39:07.897" v="6552" actId="47"/>
        <pc:sldMkLst>
          <pc:docMk/>
          <pc:sldMk cId="2858168081" sldId="286"/>
        </pc:sldMkLst>
        <pc:spChg chg="mod">
          <ac:chgData name="Robert Jr. Indelicato" userId="eac3653e92a2c833" providerId="LiveId" clId="{3D9D6B60-F441-4C6B-B97F-8BDE551B23E8}" dt="2024-05-15T22:52:26.316" v="5097" actId="20577"/>
          <ac:spMkLst>
            <pc:docMk/>
            <pc:sldMk cId="2858168081" sldId="286"/>
            <ac:spMk id="2" creationId="{BD3A55EF-E18E-EB22-CE56-70A2610A8619}"/>
          </ac:spMkLst>
        </pc:spChg>
        <pc:spChg chg="mod">
          <ac:chgData name="Robert Jr. Indelicato" userId="eac3653e92a2c833" providerId="LiveId" clId="{3D9D6B60-F441-4C6B-B97F-8BDE551B23E8}" dt="2024-05-14T23:46:10.674" v="979" actId="12"/>
          <ac:spMkLst>
            <pc:docMk/>
            <pc:sldMk cId="2858168081" sldId="286"/>
            <ac:spMk id="3" creationId="{A5AC4B5A-E82F-A79D-CB44-B8F0E0EDE214}"/>
          </ac:spMkLst>
        </pc:spChg>
        <pc:spChg chg="del">
          <ac:chgData name="Robert Jr. Indelicato" userId="eac3653e92a2c833" providerId="LiveId" clId="{3D9D6B60-F441-4C6B-B97F-8BDE551B23E8}" dt="2024-05-14T23:19:20.395" v="543" actId="478"/>
          <ac:spMkLst>
            <pc:docMk/>
            <pc:sldMk cId="2858168081" sldId="286"/>
            <ac:spMk id="4" creationId="{64E15603-8A28-C313-D958-01362B6AB00E}"/>
          </ac:spMkLst>
        </pc:spChg>
      </pc:sldChg>
      <pc:sldChg chg="new del">
        <pc:chgData name="Robert Jr. Indelicato" userId="eac3653e92a2c833" providerId="LiveId" clId="{3D9D6B60-F441-4C6B-B97F-8BDE551B23E8}" dt="2024-05-14T23:21:57.701" v="559" actId="47"/>
        <pc:sldMkLst>
          <pc:docMk/>
          <pc:sldMk cId="676779929" sldId="287"/>
        </pc:sldMkLst>
      </pc:sldChg>
      <pc:sldChg chg="addSp delSp modSp add mod ord">
        <pc:chgData name="Robert Jr. Indelicato" userId="eac3653e92a2c833" providerId="LiveId" clId="{3D9D6B60-F441-4C6B-B97F-8BDE551B23E8}" dt="2024-06-14T01:12:54.162" v="16533"/>
        <pc:sldMkLst>
          <pc:docMk/>
          <pc:sldMk cId="3891993517" sldId="288"/>
        </pc:sldMkLst>
        <pc:spChg chg="add mod">
          <ac:chgData name="Robert Jr. Indelicato" userId="eac3653e92a2c833" providerId="LiveId" clId="{3D9D6B60-F441-4C6B-B97F-8BDE551B23E8}" dt="2024-05-16T23:08:55.128" v="10112" actId="1038"/>
          <ac:spMkLst>
            <pc:docMk/>
            <pc:sldMk cId="3891993517" sldId="288"/>
            <ac:spMk id="2" creationId="{4C9966CA-0EF8-6A65-F3F5-47DA6000F3D8}"/>
          </ac:spMkLst>
        </pc:spChg>
        <pc:spChg chg="mod">
          <ac:chgData name="Robert Jr. Indelicato" userId="eac3653e92a2c833" providerId="LiveId" clId="{3D9D6B60-F441-4C6B-B97F-8BDE551B23E8}" dt="2024-05-16T23:24:48.873" v="10965" actId="20577"/>
          <ac:spMkLst>
            <pc:docMk/>
            <pc:sldMk cId="3891993517" sldId="288"/>
            <ac:spMk id="13" creationId="{D4E0D775-30DE-5EE4-8A72-8199BF490514}"/>
          </ac:spMkLst>
        </pc:spChg>
        <pc:spChg chg="mod">
          <ac:chgData name="Robert Jr. Indelicato" userId="eac3653e92a2c833" providerId="LiveId" clId="{3D9D6B60-F441-4C6B-B97F-8BDE551B23E8}" dt="2024-05-16T23:24:57.685" v="10971" actId="27636"/>
          <ac:spMkLst>
            <pc:docMk/>
            <pc:sldMk cId="3891993517" sldId="288"/>
            <ac:spMk id="14" creationId="{318C9EE2-685D-3BC1-37AC-38D85547F74E}"/>
          </ac:spMkLst>
        </pc:spChg>
        <pc:spChg chg="del">
          <ac:chgData name="Robert Jr. Indelicato" userId="eac3653e92a2c833" providerId="LiveId" clId="{3D9D6B60-F441-4C6B-B97F-8BDE551B23E8}" dt="2024-05-14T23:20:26.800" v="546" actId="478"/>
          <ac:spMkLst>
            <pc:docMk/>
            <pc:sldMk cId="3891993517" sldId="288"/>
            <ac:spMk id="18" creationId="{81B0A79E-A731-9B13-9923-AAC8A28DD83B}"/>
          </ac:spMkLst>
        </pc:spChg>
        <pc:spChg chg="del">
          <ac:chgData name="Robert Jr. Indelicato" userId="eac3653e92a2c833" providerId="LiveId" clId="{3D9D6B60-F441-4C6B-B97F-8BDE551B23E8}" dt="2024-05-14T23:20:35.335" v="548" actId="478"/>
          <ac:spMkLst>
            <pc:docMk/>
            <pc:sldMk cId="3891993517" sldId="288"/>
            <ac:spMk id="19" creationId="{F0143B9A-4F3E-C6A5-2EE1-A617473F7A32}"/>
          </ac:spMkLst>
        </pc:spChg>
        <pc:spChg chg="del">
          <ac:chgData name="Robert Jr. Indelicato" userId="eac3653e92a2c833" providerId="LiveId" clId="{3D9D6B60-F441-4C6B-B97F-8BDE551B23E8}" dt="2024-05-14T23:20:39.496" v="549" actId="478"/>
          <ac:spMkLst>
            <pc:docMk/>
            <pc:sldMk cId="3891993517" sldId="288"/>
            <ac:spMk id="20" creationId="{27842F77-ADF1-AEC1-2F00-7A2784BD69E4}"/>
          </ac:spMkLst>
        </pc:spChg>
        <pc:graphicFrameChg chg="del">
          <ac:chgData name="Robert Jr. Indelicato" userId="eac3653e92a2c833" providerId="LiveId" clId="{3D9D6B60-F441-4C6B-B97F-8BDE551B23E8}" dt="2024-05-14T23:20:31.884" v="547" actId="478"/>
          <ac:graphicFrameMkLst>
            <pc:docMk/>
            <pc:sldMk cId="3891993517" sldId="288"/>
            <ac:graphicFrameMk id="17" creationId="{C533119A-3188-4195-D66B-64C5F6CF745E}"/>
          </ac:graphicFrameMkLst>
        </pc:graphicFrameChg>
        <pc:picChg chg="add del mod">
          <ac:chgData name="Robert Jr. Indelicato" userId="eac3653e92a2c833" providerId="LiveId" clId="{3D9D6B60-F441-4C6B-B97F-8BDE551B23E8}" dt="2024-05-14T23:34:31.645" v="690" actId="478"/>
          <ac:picMkLst>
            <pc:docMk/>
            <pc:sldMk cId="3891993517" sldId="288"/>
            <ac:picMk id="2" creationId="{44B13D73-8B72-7D5B-2E7A-4B50D2185F6A}"/>
          </ac:picMkLst>
        </pc:picChg>
        <pc:picChg chg="add mod">
          <ac:chgData name="Robert Jr. Indelicato" userId="eac3653e92a2c833" providerId="LiveId" clId="{3D9D6B60-F441-4C6B-B97F-8BDE551B23E8}" dt="2024-05-16T23:08:55.128" v="10112" actId="1038"/>
          <ac:picMkLst>
            <pc:docMk/>
            <pc:sldMk cId="3891993517" sldId="288"/>
            <ac:picMk id="4" creationId="{3EC3C7F7-8DC3-55D8-F5FC-FC1DD10442FD}"/>
          </ac:picMkLst>
        </pc:picChg>
      </pc:sldChg>
      <pc:sldChg chg="addSp delSp modSp add del mod">
        <pc:chgData name="Robert Jr. Indelicato" userId="eac3653e92a2c833" providerId="LiveId" clId="{3D9D6B60-F441-4C6B-B97F-8BDE551B23E8}" dt="2024-05-15T23:48:30.691" v="6781" actId="47"/>
        <pc:sldMkLst>
          <pc:docMk/>
          <pc:sldMk cId="1206263047" sldId="289"/>
        </pc:sldMkLst>
        <pc:spChg chg="add del mod">
          <ac:chgData name="Robert Jr. Indelicato" userId="eac3653e92a2c833" providerId="LiveId" clId="{3D9D6B60-F441-4C6B-B97F-8BDE551B23E8}" dt="2024-05-14T23:24:00.876" v="579"/>
          <ac:spMkLst>
            <pc:docMk/>
            <pc:sldMk cId="1206263047" sldId="289"/>
            <ac:spMk id="6" creationId="{5C4EED96-6094-43D5-A363-96FC9BF0A4F5}"/>
          </ac:spMkLst>
        </pc:spChg>
        <pc:spChg chg="add del mod">
          <ac:chgData name="Robert Jr. Indelicato" userId="eac3653e92a2c833" providerId="LiveId" clId="{3D9D6B60-F441-4C6B-B97F-8BDE551B23E8}" dt="2024-05-14T23:24:00.876" v="577" actId="478"/>
          <ac:spMkLst>
            <pc:docMk/>
            <pc:sldMk cId="1206263047" sldId="289"/>
            <ac:spMk id="7" creationId="{366B2332-71D3-8989-3E51-D6B434F6BBC0}"/>
          </ac:spMkLst>
        </pc:spChg>
        <pc:spChg chg="add del mod">
          <ac:chgData name="Robert Jr. Indelicato" userId="eac3653e92a2c833" providerId="LiveId" clId="{3D9D6B60-F441-4C6B-B97F-8BDE551B23E8}" dt="2024-05-15T23:43:45.200" v="6710" actId="478"/>
          <ac:spMkLst>
            <pc:docMk/>
            <pc:sldMk cId="1206263047" sldId="289"/>
            <ac:spMk id="8" creationId="{F61DF364-3902-5D4A-9A55-36A5A45DC6BB}"/>
          </ac:spMkLst>
        </pc:spChg>
        <pc:spChg chg="add mod">
          <ac:chgData name="Robert Jr. Indelicato" userId="eac3653e92a2c833" providerId="LiveId" clId="{3D9D6B60-F441-4C6B-B97F-8BDE551B23E8}" dt="2024-05-14T23:24:34.805" v="586" actId="21"/>
          <ac:spMkLst>
            <pc:docMk/>
            <pc:sldMk cId="1206263047" sldId="289"/>
            <ac:spMk id="9" creationId="{1B6AECBD-6E08-1EF4-9116-A7A8B88FDD5B}"/>
          </ac:spMkLst>
        </pc:spChg>
        <pc:spChg chg="mod">
          <ac:chgData name="Robert Jr. Indelicato" userId="eac3653e92a2c833" providerId="LiveId" clId="{3D9D6B60-F441-4C6B-B97F-8BDE551B23E8}" dt="2024-05-14T23:26:35.257" v="646" actId="20577"/>
          <ac:spMkLst>
            <pc:docMk/>
            <pc:sldMk cId="1206263047" sldId="289"/>
            <ac:spMk id="13" creationId="{D4E0D775-30DE-5EE4-8A72-8199BF490514}"/>
          </ac:spMkLst>
        </pc:spChg>
        <pc:spChg chg="del mod">
          <ac:chgData name="Robert Jr. Indelicato" userId="eac3653e92a2c833" providerId="LiveId" clId="{3D9D6B60-F441-4C6B-B97F-8BDE551B23E8}" dt="2024-05-14T23:22:18.003" v="562" actId="478"/>
          <ac:spMkLst>
            <pc:docMk/>
            <pc:sldMk cId="1206263047" sldId="289"/>
            <ac:spMk id="14" creationId="{318C9EE2-685D-3BC1-37AC-38D85547F74E}"/>
          </ac:spMkLst>
        </pc:spChg>
        <pc:spChg chg="add mod">
          <ac:chgData name="Robert Jr. Indelicato" userId="eac3653e92a2c833" providerId="LiveId" clId="{3D9D6B60-F441-4C6B-B97F-8BDE551B23E8}" dt="2024-05-15T23:43:52.779" v="6712" actId="1076"/>
          <ac:spMkLst>
            <pc:docMk/>
            <pc:sldMk cId="1206263047" sldId="289"/>
            <ac:spMk id="19" creationId="{C2CE9CFA-5B1F-0EA7-DA4F-9E58828D8EB6}"/>
          </ac:spMkLst>
        </pc:spChg>
        <pc:picChg chg="del">
          <ac:chgData name="Robert Jr. Indelicato" userId="eac3653e92a2c833" providerId="LiveId" clId="{3D9D6B60-F441-4C6B-B97F-8BDE551B23E8}" dt="2024-05-14T23:22:14.004" v="560" actId="478"/>
          <ac:picMkLst>
            <pc:docMk/>
            <pc:sldMk cId="1206263047" sldId="289"/>
            <ac:picMk id="2" creationId="{44B13D73-8B72-7D5B-2E7A-4B50D2185F6A}"/>
          </ac:picMkLst>
        </pc:picChg>
        <pc:picChg chg="add del mod">
          <ac:chgData name="Robert Jr. Indelicato" userId="eac3653e92a2c833" providerId="LiveId" clId="{3D9D6B60-F441-4C6B-B97F-8BDE551B23E8}" dt="2024-05-14T23:22:31.483" v="566" actId="478"/>
          <ac:picMkLst>
            <pc:docMk/>
            <pc:sldMk cId="1206263047" sldId="289"/>
            <ac:picMk id="3" creationId="{34F951B9-8E2D-40F3-72DE-EDDB4D28E113}"/>
          </ac:picMkLst>
        </pc:picChg>
        <pc:picChg chg="add del mod">
          <ac:chgData name="Robert Jr. Indelicato" userId="eac3653e92a2c833" providerId="LiveId" clId="{3D9D6B60-F441-4C6B-B97F-8BDE551B23E8}" dt="2024-05-14T23:22:55.171" v="568" actId="478"/>
          <ac:picMkLst>
            <pc:docMk/>
            <pc:sldMk cId="1206263047" sldId="289"/>
            <ac:picMk id="4" creationId="{F02BA404-8251-D4FF-44D7-AE337D2DCB29}"/>
          </ac:picMkLst>
        </pc:picChg>
        <pc:picChg chg="add del mod">
          <ac:chgData name="Robert Jr. Indelicato" userId="eac3653e92a2c833" providerId="LiveId" clId="{3D9D6B60-F441-4C6B-B97F-8BDE551B23E8}" dt="2024-05-14T23:24:44.652" v="591" actId="478"/>
          <ac:picMkLst>
            <pc:docMk/>
            <pc:sldMk cId="1206263047" sldId="289"/>
            <ac:picMk id="5" creationId="{35CAC17E-8ECD-D507-323F-4975C929B953}"/>
          </ac:picMkLst>
        </pc:picChg>
        <pc:picChg chg="add del mod">
          <ac:chgData name="Robert Jr. Indelicato" userId="eac3653e92a2c833" providerId="LiveId" clId="{3D9D6B60-F441-4C6B-B97F-8BDE551B23E8}" dt="2024-05-14T23:30:07.360" v="652" actId="478"/>
          <ac:picMkLst>
            <pc:docMk/>
            <pc:sldMk cId="1206263047" sldId="289"/>
            <ac:picMk id="11" creationId="{A0F6B0E9-21C1-644A-BF7F-70BE7F1AE622}"/>
          </ac:picMkLst>
        </pc:picChg>
        <pc:picChg chg="add del mod">
          <ac:chgData name="Robert Jr. Indelicato" userId="eac3653e92a2c833" providerId="LiveId" clId="{3D9D6B60-F441-4C6B-B97F-8BDE551B23E8}" dt="2024-05-15T23:43:41.798" v="6709" actId="478"/>
          <ac:picMkLst>
            <pc:docMk/>
            <pc:sldMk cId="1206263047" sldId="289"/>
            <ac:picMk id="15" creationId="{5AB7C3A7-AF9F-C151-6570-C908FCAA420F}"/>
          </ac:picMkLst>
        </pc:picChg>
        <pc:picChg chg="add mod">
          <ac:chgData name="Robert Jr. Indelicato" userId="eac3653e92a2c833" providerId="LiveId" clId="{3D9D6B60-F441-4C6B-B97F-8BDE551B23E8}" dt="2024-05-15T23:43:47.694" v="6711" actId="1076"/>
          <ac:picMkLst>
            <pc:docMk/>
            <pc:sldMk cId="1206263047" sldId="289"/>
            <ac:picMk id="18" creationId="{549800A6-9B5D-DD72-21AB-E3FA9587AD07}"/>
          </ac:picMkLst>
        </pc:picChg>
      </pc:sldChg>
      <pc:sldChg chg="addSp delSp modSp new mod ord">
        <pc:chgData name="Robert Jr. Indelicato" userId="eac3653e92a2c833" providerId="LiveId" clId="{3D9D6B60-F441-4C6B-B97F-8BDE551B23E8}" dt="2024-06-14T01:12:54.162" v="16533"/>
        <pc:sldMkLst>
          <pc:docMk/>
          <pc:sldMk cId="1415957255" sldId="290"/>
        </pc:sldMkLst>
        <pc:spChg chg="del">
          <ac:chgData name="Robert Jr. Indelicato" userId="eac3653e92a2c833" providerId="LiveId" clId="{3D9D6B60-F441-4C6B-B97F-8BDE551B23E8}" dt="2024-05-14T23:39:10.596" v="811" actId="478"/>
          <ac:spMkLst>
            <pc:docMk/>
            <pc:sldMk cId="1415957255" sldId="290"/>
            <ac:spMk id="2" creationId="{BDA2DDCE-F50D-AAE9-B313-A20360E947E5}"/>
          </ac:spMkLst>
        </pc:spChg>
        <pc:spChg chg="del">
          <ac:chgData name="Robert Jr. Indelicato" userId="eac3653e92a2c833" providerId="LiveId" clId="{3D9D6B60-F441-4C6B-B97F-8BDE551B23E8}" dt="2024-05-14T23:39:12.826" v="812" actId="478"/>
          <ac:spMkLst>
            <pc:docMk/>
            <pc:sldMk cId="1415957255" sldId="290"/>
            <ac:spMk id="3" creationId="{32B138F6-6F9E-063F-80B2-B702A35D0026}"/>
          </ac:spMkLst>
        </pc:spChg>
        <pc:spChg chg="del">
          <ac:chgData name="Robert Jr. Indelicato" userId="eac3653e92a2c833" providerId="LiveId" clId="{3D9D6B60-F441-4C6B-B97F-8BDE551B23E8}" dt="2024-05-14T23:39:37.486" v="818" actId="478"/>
          <ac:spMkLst>
            <pc:docMk/>
            <pc:sldMk cId="1415957255" sldId="290"/>
            <ac:spMk id="4" creationId="{3698ED07-00D8-5A13-EB58-5E0020DE9477}"/>
          </ac:spMkLst>
        </pc:spChg>
        <pc:spChg chg="add mod">
          <ac:chgData name="Robert Jr. Indelicato" userId="eac3653e92a2c833" providerId="LiveId" clId="{3D9D6B60-F441-4C6B-B97F-8BDE551B23E8}" dt="2024-05-14T23:41:59.680" v="936" actId="20577"/>
          <ac:spMkLst>
            <pc:docMk/>
            <pc:sldMk cId="1415957255" sldId="290"/>
            <ac:spMk id="8" creationId="{2118ACDF-CCE9-03DC-8EA1-7FB8E4E644AE}"/>
          </ac:spMkLst>
        </pc:spChg>
        <pc:picChg chg="add mod">
          <ac:chgData name="Robert Jr. Indelicato" userId="eac3653e92a2c833" providerId="LiveId" clId="{3D9D6B60-F441-4C6B-B97F-8BDE551B23E8}" dt="2024-05-16T23:22:41.834" v="10939" actId="14100"/>
          <ac:picMkLst>
            <pc:docMk/>
            <pc:sldMk cId="1415957255" sldId="290"/>
            <ac:picMk id="7" creationId="{2D32415C-3BF1-AC77-5B30-7D03FCABC373}"/>
          </ac:picMkLst>
        </pc:picChg>
      </pc:sldChg>
      <pc:sldChg chg="addSp delSp modSp new mod ord">
        <pc:chgData name="Robert Jr. Indelicato" userId="eac3653e92a2c833" providerId="LiveId" clId="{3D9D6B60-F441-4C6B-B97F-8BDE551B23E8}" dt="2024-06-14T01:12:54.162" v="16533"/>
        <pc:sldMkLst>
          <pc:docMk/>
          <pc:sldMk cId="1885717685" sldId="291"/>
        </pc:sldMkLst>
        <pc:spChg chg="mod">
          <ac:chgData name="Robert Jr. Indelicato" userId="eac3653e92a2c833" providerId="LiveId" clId="{3D9D6B60-F441-4C6B-B97F-8BDE551B23E8}" dt="2024-05-16T23:24:08.731" v="10957" actId="27636"/>
          <ac:spMkLst>
            <pc:docMk/>
            <pc:sldMk cId="1885717685" sldId="291"/>
            <ac:spMk id="2" creationId="{BE28F4AA-41C4-86CC-8E1D-08FED3B3DF6D}"/>
          </ac:spMkLst>
        </pc:spChg>
        <pc:spChg chg="mod">
          <ac:chgData name="Robert Jr. Indelicato" userId="eac3653e92a2c833" providerId="LiveId" clId="{3D9D6B60-F441-4C6B-B97F-8BDE551B23E8}" dt="2024-05-16T23:26:25.332" v="11036" actId="20577"/>
          <ac:spMkLst>
            <pc:docMk/>
            <pc:sldMk cId="1885717685" sldId="291"/>
            <ac:spMk id="3" creationId="{CE6C0BC2-D6EA-7B8E-03D7-59AC4E95678F}"/>
          </ac:spMkLst>
        </pc:spChg>
        <pc:spChg chg="del">
          <ac:chgData name="Robert Jr. Indelicato" userId="eac3653e92a2c833" providerId="LiveId" clId="{3D9D6B60-F441-4C6B-B97F-8BDE551B23E8}" dt="2024-05-14T23:43:28.082" v="959" actId="478"/>
          <ac:spMkLst>
            <pc:docMk/>
            <pc:sldMk cId="1885717685" sldId="291"/>
            <ac:spMk id="4" creationId="{F3366480-C922-669A-CA41-78055B225D77}"/>
          </ac:spMkLst>
        </pc:spChg>
        <pc:spChg chg="add mod">
          <ac:chgData name="Robert Jr. Indelicato" userId="eac3653e92a2c833" providerId="LiveId" clId="{3D9D6B60-F441-4C6B-B97F-8BDE551B23E8}" dt="2024-05-14T23:47:29.843" v="994"/>
          <ac:spMkLst>
            <pc:docMk/>
            <pc:sldMk cId="1885717685" sldId="291"/>
            <ac:spMk id="6" creationId="{2A02008D-0D67-2629-2C6A-B3D1B7DD8D85}"/>
          </ac:spMkLst>
        </pc:spChg>
        <pc:spChg chg="add mod">
          <ac:chgData name="Robert Jr. Indelicato" userId="eac3653e92a2c833" providerId="LiveId" clId="{3D9D6B60-F441-4C6B-B97F-8BDE551B23E8}" dt="2024-05-14T23:47:29.843" v="994"/>
          <ac:spMkLst>
            <pc:docMk/>
            <pc:sldMk cId="1885717685" sldId="291"/>
            <ac:spMk id="7" creationId="{944534D3-69ED-9B4B-6EB9-DF94994DCB7B}"/>
          </ac:spMkLst>
        </pc:spChg>
        <pc:spChg chg="add mod">
          <ac:chgData name="Robert Jr. Indelicato" userId="eac3653e92a2c833" providerId="LiveId" clId="{3D9D6B60-F441-4C6B-B97F-8BDE551B23E8}" dt="2024-05-16T23:25:57.985" v="11018" actId="1076"/>
          <ac:spMkLst>
            <pc:docMk/>
            <pc:sldMk cId="1885717685" sldId="291"/>
            <ac:spMk id="7" creationId="{A3473542-CA99-458D-F2B4-0C67BD608C6E}"/>
          </ac:spMkLst>
        </pc:spChg>
        <pc:picChg chg="add mod">
          <ac:chgData name="Robert Jr. Indelicato" userId="eac3653e92a2c833" providerId="LiveId" clId="{3D9D6B60-F441-4C6B-B97F-8BDE551B23E8}" dt="2024-05-16T23:26:53.957" v="11038" actId="14100"/>
          <ac:picMkLst>
            <pc:docMk/>
            <pc:sldMk cId="1885717685" sldId="291"/>
            <ac:picMk id="4" creationId="{CC9E384E-160E-71DC-1C7E-9BF102AD7F70}"/>
          </ac:picMkLst>
        </pc:picChg>
      </pc:sldChg>
      <pc:sldChg chg="addSp delSp modSp new del mod">
        <pc:chgData name="Robert Jr. Indelicato" userId="eac3653e92a2c833" providerId="LiveId" clId="{3D9D6B60-F441-4C6B-B97F-8BDE551B23E8}" dt="2024-05-14T23:47:50.458" v="998" actId="47"/>
        <pc:sldMkLst>
          <pc:docMk/>
          <pc:sldMk cId="698249396" sldId="292"/>
        </pc:sldMkLst>
        <pc:spChg chg="del">
          <ac:chgData name="Robert Jr. Indelicato" userId="eac3653e92a2c833" providerId="LiveId" clId="{3D9D6B60-F441-4C6B-B97F-8BDE551B23E8}" dt="2024-05-14T23:46:25.880" v="981" actId="478"/>
          <ac:spMkLst>
            <pc:docMk/>
            <pc:sldMk cId="698249396" sldId="292"/>
            <ac:spMk id="2" creationId="{D1526780-E440-D7DD-BFC0-80314E29D597}"/>
          </ac:spMkLst>
        </pc:spChg>
        <pc:spChg chg="del">
          <ac:chgData name="Robert Jr. Indelicato" userId="eac3653e92a2c833" providerId="LiveId" clId="{3D9D6B60-F441-4C6B-B97F-8BDE551B23E8}" dt="2024-05-14T23:46:29.840" v="982" actId="478"/>
          <ac:spMkLst>
            <pc:docMk/>
            <pc:sldMk cId="698249396" sldId="292"/>
            <ac:spMk id="3" creationId="{AABE2166-ECE5-4F40-9BCA-88779B5E1E7D}"/>
          </ac:spMkLst>
        </pc:spChg>
        <pc:spChg chg="del">
          <ac:chgData name="Robert Jr. Indelicato" userId="eac3653e92a2c833" providerId="LiveId" clId="{3D9D6B60-F441-4C6B-B97F-8BDE551B23E8}" dt="2024-05-14T23:46:34.079" v="983" actId="478"/>
          <ac:spMkLst>
            <pc:docMk/>
            <pc:sldMk cId="698249396" sldId="292"/>
            <ac:spMk id="4" creationId="{B92F6856-C120-C2B8-E25C-3C432B15A96E}"/>
          </ac:spMkLst>
        </pc:spChg>
        <pc:spChg chg="add mod">
          <ac:chgData name="Robert Jr. Indelicato" userId="eac3653e92a2c833" providerId="LiveId" clId="{3D9D6B60-F441-4C6B-B97F-8BDE551B23E8}" dt="2024-05-14T23:47:02.336" v="985"/>
          <ac:spMkLst>
            <pc:docMk/>
            <pc:sldMk cId="698249396" sldId="292"/>
            <ac:spMk id="7" creationId="{B77C2608-E47D-3D0C-FB17-804827A32C63}"/>
          </ac:spMkLst>
        </pc:spChg>
        <pc:spChg chg="add mod">
          <ac:chgData name="Robert Jr. Indelicato" userId="eac3653e92a2c833" providerId="LiveId" clId="{3D9D6B60-F441-4C6B-B97F-8BDE551B23E8}" dt="2024-05-14T23:47:02.399" v="986" actId="27636"/>
          <ac:spMkLst>
            <pc:docMk/>
            <pc:sldMk cId="698249396" sldId="292"/>
            <ac:spMk id="8" creationId="{9A0459BA-2AE1-B470-B28C-E6C0F9F5DD1A}"/>
          </ac:spMkLst>
        </pc:spChg>
        <pc:spChg chg="add mod">
          <ac:chgData name="Robert Jr. Indelicato" userId="eac3653e92a2c833" providerId="LiveId" clId="{3D9D6B60-F441-4C6B-B97F-8BDE551B23E8}" dt="2024-05-14T23:47:22.300" v="987"/>
          <ac:spMkLst>
            <pc:docMk/>
            <pc:sldMk cId="698249396" sldId="292"/>
            <ac:spMk id="9" creationId="{9205A35F-300F-536A-37D4-DC008546DDF1}"/>
          </ac:spMkLst>
        </pc:spChg>
        <pc:spChg chg="add mod">
          <ac:chgData name="Robert Jr. Indelicato" userId="eac3653e92a2c833" providerId="LiveId" clId="{3D9D6B60-F441-4C6B-B97F-8BDE551B23E8}" dt="2024-05-14T23:47:22.347" v="988" actId="27636"/>
          <ac:spMkLst>
            <pc:docMk/>
            <pc:sldMk cId="698249396" sldId="292"/>
            <ac:spMk id="10" creationId="{120DB15A-FFFC-23B4-B1DF-AE041626ED0D}"/>
          </ac:spMkLst>
        </pc:spChg>
        <pc:picChg chg="add mod">
          <ac:chgData name="Robert Jr. Indelicato" userId="eac3653e92a2c833" providerId="LiveId" clId="{3D9D6B60-F441-4C6B-B97F-8BDE551B23E8}" dt="2024-05-14T23:46:49.117" v="984"/>
          <ac:picMkLst>
            <pc:docMk/>
            <pc:sldMk cId="698249396" sldId="292"/>
            <ac:picMk id="6" creationId="{B7ED9333-9B27-077F-B64A-0F95F9FFD752}"/>
          </ac:picMkLst>
        </pc:picChg>
      </pc:sldChg>
      <pc:sldChg chg="addSp delSp modSp new mod setBg">
        <pc:chgData name="Robert Jr. Indelicato" userId="eac3653e92a2c833" providerId="LiveId" clId="{3D9D6B60-F441-4C6B-B97F-8BDE551B23E8}" dt="2024-05-16T00:46:12.587" v="8730" actId="20577"/>
        <pc:sldMkLst>
          <pc:docMk/>
          <pc:sldMk cId="1909592582" sldId="292"/>
        </pc:sldMkLst>
        <pc:spChg chg="del">
          <ac:chgData name="Robert Jr. Indelicato" userId="eac3653e92a2c833" providerId="LiveId" clId="{3D9D6B60-F441-4C6B-B97F-8BDE551B23E8}" dt="2024-05-14T23:49:51.960" v="1015" actId="478"/>
          <ac:spMkLst>
            <pc:docMk/>
            <pc:sldMk cId="1909592582" sldId="292"/>
            <ac:spMk id="2" creationId="{39685E70-A56D-D5E6-E8F1-482D2A0C189F}"/>
          </ac:spMkLst>
        </pc:spChg>
        <pc:spChg chg="del">
          <ac:chgData name="Robert Jr. Indelicato" userId="eac3653e92a2c833" providerId="LiveId" clId="{3D9D6B60-F441-4C6B-B97F-8BDE551B23E8}" dt="2024-05-14T23:49:54.983" v="1016" actId="478"/>
          <ac:spMkLst>
            <pc:docMk/>
            <pc:sldMk cId="1909592582" sldId="292"/>
            <ac:spMk id="3" creationId="{14C9C027-EBCB-5FBD-0DE2-001302E44C7C}"/>
          </ac:spMkLst>
        </pc:spChg>
        <pc:spChg chg="del mod">
          <ac:chgData name="Robert Jr. Indelicato" userId="eac3653e92a2c833" providerId="LiveId" clId="{3D9D6B60-F441-4C6B-B97F-8BDE551B23E8}" dt="2024-05-15T00:34:10.207" v="2158" actId="478"/>
          <ac:spMkLst>
            <pc:docMk/>
            <pc:sldMk cId="1909592582" sldId="292"/>
            <ac:spMk id="4" creationId="{51557CF2-624C-5DFC-8AB1-1AE7B6DAEB63}"/>
          </ac:spMkLst>
        </pc:spChg>
        <pc:spChg chg="mod modVis">
          <ac:chgData name="Robert Jr. Indelicato" userId="eac3653e92a2c833" providerId="LiveId" clId="{3D9D6B60-F441-4C6B-B97F-8BDE551B23E8}" dt="2024-05-14T23:49:58.033" v="1018" actId="26606"/>
          <ac:spMkLst>
            <pc:docMk/>
            <pc:sldMk cId="1909592582" sldId="292"/>
            <ac:spMk id="5" creationId="{B1152364-577D-503C-849C-CEE74C5F7B4A}"/>
          </ac:spMkLst>
        </pc:spChg>
        <pc:spChg chg="add mod">
          <ac:chgData name="Robert Jr. Indelicato" userId="eac3653e92a2c833" providerId="LiveId" clId="{3D9D6B60-F441-4C6B-B97F-8BDE551B23E8}" dt="2024-05-16T00:46:12.587" v="8730" actId="20577"/>
          <ac:spMkLst>
            <pc:docMk/>
            <pc:sldMk cId="1909592582" sldId="292"/>
            <ac:spMk id="7" creationId="{489C4A39-6443-89BE-BC38-0C3C1CD262ED}"/>
          </ac:spMkLst>
        </pc:spChg>
        <pc:spChg chg="add del mod">
          <ac:chgData name="Robert Jr. Indelicato" userId="eac3653e92a2c833" providerId="LiveId" clId="{3D9D6B60-F441-4C6B-B97F-8BDE551B23E8}" dt="2024-05-15T01:03:28.726" v="3278" actId="478"/>
          <ac:spMkLst>
            <pc:docMk/>
            <pc:sldMk cId="1909592582" sldId="292"/>
            <ac:spMk id="8" creationId="{D6E4634D-A84D-6682-158E-6BB5D4492F8E}"/>
          </ac:spMkLst>
        </pc:spChg>
        <pc:picChg chg="add del mod ord">
          <ac:chgData name="Robert Jr. Indelicato" userId="eac3653e92a2c833" providerId="LiveId" clId="{3D9D6B60-F441-4C6B-B97F-8BDE551B23E8}" dt="2024-05-15T00:32:27.298" v="2088" actId="21"/>
          <ac:picMkLst>
            <pc:docMk/>
            <pc:sldMk cId="1909592582" sldId="292"/>
            <ac:picMk id="6" creationId="{64B1C9DC-0194-E7CE-0EAA-E4D05AE17E88}"/>
          </ac:picMkLst>
        </pc:picChg>
        <pc:picChg chg="add mod">
          <ac:chgData name="Robert Jr. Indelicato" userId="eac3653e92a2c833" providerId="LiveId" clId="{3D9D6B60-F441-4C6B-B97F-8BDE551B23E8}" dt="2024-05-15T01:03:44.336" v="3280" actId="14100"/>
          <ac:picMkLst>
            <pc:docMk/>
            <pc:sldMk cId="1909592582" sldId="292"/>
            <ac:picMk id="9" creationId="{64B1C9DC-0194-E7CE-0EAA-E4D05AE17E88}"/>
          </ac:picMkLst>
        </pc:picChg>
      </pc:sldChg>
      <pc:sldChg chg="addSp delSp modSp new mod">
        <pc:chgData name="Robert Jr. Indelicato" userId="eac3653e92a2c833" providerId="LiveId" clId="{3D9D6B60-F441-4C6B-B97F-8BDE551B23E8}" dt="2024-05-17T00:46:34.197" v="11853" actId="208"/>
        <pc:sldMkLst>
          <pc:docMk/>
          <pc:sldMk cId="1830021075" sldId="293"/>
        </pc:sldMkLst>
        <pc:spChg chg="mod">
          <ac:chgData name="Robert Jr. Indelicato" userId="eac3653e92a2c833" providerId="LiveId" clId="{3D9D6B60-F441-4C6B-B97F-8BDE551B23E8}" dt="2024-05-16T23:28:35.079" v="11065" actId="20577"/>
          <ac:spMkLst>
            <pc:docMk/>
            <pc:sldMk cId="1830021075" sldId="293"/>
            <ac:spMk id="2" creationId="{1F3E0D04-07FB-2264-702E-2963DFBEE0E8}"/>
          </ac:spMkLst>
        </pc:spChg>
        <pc:spChg chg="del mod">
          <ac:chgData name="Robert Jr. Indelicato" userId="eac3653e92a2c833" providerId="LiveId" clId="{3D9D6B60-F441-4C6B-B97F-8BDE551B23E8}" dt="2024-05-14T23:54:06.950" v="1151" actId="478"/>
          <ac:spMkLst>
            <pc:docMk/>
            <pc:sldMk cId="1830021075" sldId="293"/>
            <ac:spMk id="3" creationId="{535F126F-1A7C-15A9-C72B-3761292F169A}"/>
          </ac:spMkLst>
        </pc:spChg>
        <pc:spChg chg="add mod">
          <ac:chgData name="Robert Jr. Indelicato" userId="eac3653e92a2c833" providerId="LiveId" clId="{3D9D6B60-F441-4C6B-B97F-8BDE551B23E8}" dt="2024-05-17T00:42:44.856" v="11834" actId="14100"/>
          <ac:spMkLst>
            <pc:docMk/>
            <pc:sldMk cId="1830021075" sldId="293"/>
            <ac:spMk id="3" creationId="{E1248050-2FF1-3ECA-58DD-63BC1008D846}"/>
          </ac:spMkLst>
        </pc:spChg>
        <pc:spChg chg="del">
          <ac:chgData name="Robert Jr. Indelicato" userId="eac3653e92a2c833" providerId="LiveId" clId="{3D9D6B60-F441-4C6B-B97F-8BDE551B23E8}" dt="2024-05-14T23:54:09.642" v="1152" actId="478"/>
          <ac:spMkLst>
            <pc:docMk/>
            <pc:sldMk cId="1830021075" sldId="293"/>
            <ac:spMk id="4" creationId="{0A543DD8-5DB9-D841-8B54-99F77F8F5DCC}"/>
          </ac:spMkLst>
        </pc:spChg>
        <pc:spChg chg="add del mod">
          <ac:chgData name="Robert Jr. Indelicato" userId="eac3653e92a2c833" providerId="LiveId" clId="{3D9D6B60-F441-4C6B-B97F-8BDE551B23E8}" dt="2024-05-17T00:43:00.751" v="11845" actId="478"/>
          <ac:spMkLst>
            <pc:docMk/>
            <pc:sldMk cId="1830021075" sldId="293"/>
            <ac:spMk id="4" creationId="{899418CF-A13B-1C87-0DEA-CD183EA00E00}"/>
          </ac:spMkLst>
        </pc:spChg>
        <pc:spChg chg="add del mod">
          <ac:chgData name="Robert Jr. Indelicato" userId="eac3653e92a2c833" providerId="LiveId" clId="{3D9D6B60-F441-4C6B-B97F-8BDE551B23E8}" dt="2024-05-14T23:54:32.121" v="1157" actId="478"/>
          <ac:spMkLst>
            <pc:docMk/>
            <pc:sldMk cId="1830021075" sldId="293"/>
            <ac:spMk id="7" creationId="{5D64DD2B-F5AF-BF18-8635-1100315BB999}"/>
          </ac:spMkLst>
        </pc:spChg>
        <pc:spChg chg="add mod">
          <ac:chgData name="Robert Jr. Indelicato" userId="eac3653e92a2c833" providerId="LiveId" clId="{3D9D6B60-F441-4C6B-B97F-8BDE551B23E8}" dt="2024-05-17T00:42:55.167" v="11844" actId="20577"/>
          <ac:spMkLst>
            <pc:docMk/>
            <pc:sldMk cId="1830021075" sldId="293"/>
            <ac:spMk id="9" creationId="{50E5211C-3724-E7BC-A339-1531D64A4350}"/>
          </ac:spMkLst>
        </pc:spChg>
        <pc:picChg chg="add mod">
          <ac:chgData name="Robert Jr. Indelicato" userId="eac3653e92a2c833" providerId="LiveId" clId="{3D9D6B60-F441-4C6B-B97F-8BDE551B23E8}" dt="2024-05-17T00:42:31.423" v="11832" actId="14100"/>
          <ac:picMkLst>
            <pc:docMk/>
            <pc:sldMk cId="1830021075" sldId="293"/>
            <ac:picMk id="7" creationId="{38C73190-CAFA-A4C2-8E89-31748C43EB07}"/>
          </ac:picMkLst>
        </pc:picChg>
        <pc:picChg chg="add del mod">
          <ac:chgData name="Robert Jr. Indelicato" userId="eac3653e92a2c833" providerId="LiveId" clId="{3D9D6B60-F441-4C6B-B97F-8BDE551B23E8}" dt="2024-05-17T00:42:15.327" v="11828" actId="478"/>
          <ac:picMkLst>
            <pc:docMk/>
            <pc:sldMk cId="1830021075" sldId="293"/>
            <ac:picMk id="8" creationId="{20C07F79-E1A0-C374-2B92-5D8C4229F63F}"/>
          </ac:picMkLst>
        </pc:picChg>
        <pc:picChg chg="add mod">
          <ac:chgData name="Robert Jr. Indelicato" userId="eac3653e92a2c833" providerId="LiveId" clId="{3D9D6B60-F441-4C6B-B97F-8BDE551B23E8}" dt="2024-05-17T00:42:37.990" v="11833" actId="1076"/>
          <ac:picMkLst>
            <pc:docMk/>
            <pc:sldMk cId="1830021075" sldId="293"/>
            <ac:picMk id="11" creationId="{6EFD0D5E-98FC-E6A7-DFE2-835357971948}"/>
          </ac:picMkLst>
        </pc:picChg>
        <pc:picChg chg="add del mod">
          <ac:chgData name="Robert Jr. Indelicato" userId="eac3653e92a2c833" providerId="LiveId" clId="{3D9D6B60-F441-4C6B-B97F-8BDE551B23E8}" dt="2024-05-17T00:45:02.922" v="11849" actId="478"/>
          <ac:picMkLst>
            <pc:docMk/>
            <pc:sldMk cId="1830021075" sldId="293"/>
            <ac:picMk id="13" creationId="{5B875C1F-86F4-A5DD-AEA6-5FC18644BCA2}"/>
          </ac:picMkLst>
        </pc:picChg>
        <pc:picChg chg="add mod">
          <ac:chgData name="Robert Jr. Indelicato" userId="eac3653e92a2c833" providerId="LiveId" clId="{3D9D6B60-F441-4C6B-B97F-8BDE551B23E8}" dt="2024-05-17T00:46:34.197" v="11853" actId="208"/>
          <ac:picMkLst>
            <pc:docMk/>
            <pc:sldMk cId="1830021075" sldId="293"/>
            <ac:picMk id="15" creationId="{98A74D92-BCF0-4A63-3824-DE869519BF53}"/>
          </ac:picMkLst>
        </pc:picChg>
      </pc:sldChg>
      <pc:sldChg chg="addSp delSp modSp new del mod">
        <pc:chgData name="Robert Jr. Indelicato" userId="eac3653e92a2c833" providerId="LiveId" clId="{3D9D6B60-F441-4C6B-B97F-8BDE551B23E8}" dt="2024-05-14T23:56:02.645" v="1191" actId="47"/>
        <pc:sldMkLst>
          <pc:docMk/>
          <pc:sldMk cId="171522535" sldId="294"/>
        </pc:sldMkLst>
        <pc:spChg chg="mod">
          <ac:chgData name="Robert Jr. Indelicato" userId="eac3653e92a2c833" providerId="LiveId" clId="{3D9D6B60-F441-4C6B-B97F-8BDE551B23E8}" dt="2024-05-14T23:53:05.784" v="1043"/>
          <ac:spMkLst>
            <pc:docMk/>
            <pc:sldMk cId="171522535" sldId="294"/>
            <ac:spMk id="2" creationId="{FBA5411C-4A7F-8845-69CD-1650330A3A9C}"/>
          </ac:spMkLst>
        </pc:spChg>
        <pc:spChg chg="add del mod">
          <ac:chgData name="Robert Jr. Indelicato" userId="eac3653e92a2c833" providerId="LiveId" clId="{3D9D6B60-F441-4C6B-B97F-8BDE551B23E8}" dt="2024-05-14T23:52:37.500" v="1042" actId="255"/>
          <ac:spMkLst>
            <pc:docMk/>
            <pc:sldMk cId="171522535" sldId="294"/>
            <ac:spMk id="3" creationId="{02077334-7B5B-64D1-D631-171C24D3C53C}"/>
          </ac:spMkLst>
        </pc:spChg>
        <pc:picChg chg="add mod">
          <ac:chgData name="Robert Jr. Indelicato" userId="eac3653e92a2c833" providerId="LiveId" clId="{3D9D6B60-F441-4C6B-B97F-8BDE551B23E8}" dt="2024-05-14T23:52:23.674" v="1040"/>
          <ac:picMkLst>
            <pc:docMk/>
            <pc:sldMk cId="171522535" sldId="294"/>
            <ac:picMk id="6" creationId="{9FE64CBF-13D1-73BB-841A-CCFCB45E3BCF}"/>
          </ac:picMkLst>
        </pc:picChg>
      </pc:sldChg>
      <pc:sldChg chg="addSp delSp modSp add mod">
        <pc:chgData name="Robert Jr. Indelicato" userId="eac3653e92a2c833" providerId="LiveId" clId="{3D9D6B60-F441-4C6B-B97F-8BDE551B23E8}" dt="2024-05-17T00:13:06.694" v="11820" actId="478"/>
        <pc:sldMkLst>
          <pc:docMk/>
          <pc:sldMk cId="1090307524" sldId="294"/>
        </pc:sldMkLst>
        <pc:spChg chg="mod">
          <ac:chgData name="Robert Jr. Indelicato" userId="eac3653e92a2c833" providerId="LiveId" clId="{3D9D6B60-F441-4C6B-B97F-8BDE551B23E8}" dt="2024-05-17T00:12:19.509" v="11816" actId="20577"/>
          <ac:spMkLst>
            <pc:docMk/>
            <pc:sldMk cId="1090307524" sldId="294"/>
            <ac:spMk id="2" creationId="{1F3E0D04-07FB-2264-702E-2963DFBEE0E8}"/>
          </ac:spMkLst>
        </pc:spChg>
        <pc:spChg chg="add mod">
          <ac:chgData name="Robert Jr. Indelicato" userId="eac3653e92a2c833" providerId="LiveId" clId="{3D9D6B60-F441-4C6B-B97F-8BDE551B23E8}" dt="2024-05-16T23:28:52.261" v="11068" actId="14100"/>
          <ac:spMkLst>
            <pc:docMk/>
            <pc:sldMk cId="1090307524" sldId="294"/>
            <ac:spMk id="4" creationId="{800C20A5-75B0-62E0-D60D-B7B4EF177E43}"/>
          </ac:spMkLst>
        </pc:spChg>
        <pc:spChg chg="add del mod">
          <ac:chgData name="Robert Jr. Indelicato" userId="eac3653e92a2c833" providerId="LiveId" clId="{3D9D6B60-F441-4C6B-B97F-8BDE551B23E8}" dt="2024-05-17T00:13:06.694" v="11820" actId="478"/>
          <ac:spMkLst>
            <pc:docMk/>
            <pc:sldMk cId="1090307524" sldId="294"/>
            <ac:spMk id="6" creationId="{90C3A68B-7482-F5BF-6273-6F1729956E89}"/>
          </ac:spMkLst>
        </pc:spChg>
        <pc:spChg chg="mod">
          <ac:chgData name="Robert Jr. Indelicato" userId="eac3653e92a2c833" providerId="LiveId" clId="{3D9D6B60-F441-4C6B-B97F-8BDE551B23E8}" dt="2024-05-17T00:13:00.751" v="11819" actId="20577"/>
          <ac:spMkLst>
            <pc:docMk/>
            <pc:sldMk cId="1090307524" sldId="294"/>
            <ac:spMk id="9" creationId="{50E5211C-3724-E7BC-A339-1531D64A4350}"/>
          </ac:spMkLst>
        </pc:spChg>
        <pc:picChg chg="add del mod">
          <ac:chgData name="Robert Jr. Indelicato" userId="eac3653e92a2c833" providerId="LiveId" clId="{3D9D6B60-F441-4C6B-B97F-8BDE551B23E8}" dt="2024-05-17T00:09:10.063" v="11802" actId="478"/>
          <ac:picMkLst>
            <pc:docMk/>
            <pc:sldMk cId="1090307524" sldId="294"/>
            <ac:picMk id="3" creationId="{CACF8F42-BC71-AC8A-8860-08D256E7E2D6}"/>
          </ac:picMkLst>
        </pc:picChg>
        <pc:picChg chg="del">
          <ac:chgData name="Robert Jr. Indelicato" userId="eac3653e92a2c833" providerId="LiveId" clId="{3D9D6B60-F441-4C6B-B97F-8BDE551B23E8}" dt="2024-05-14T23:56:23.558" v="1194" actId="478"/>
          <ac:picMkLst>
            <pc:docMk/>
            <pc:sldMk cId="1090307524" sldId="294"/>
            <ac:picMk id="8" creationId="{20C07F79-E1A0-C374-2B92-5D8C4229F63F}"/>
          </ac:picMkLst>
        </pc:picChg>
        <pc:picChg chg="add del mod">
          <ac:chgData name="Robert Jr. Indelicato" userId="eac3653e92a2c833" providerId="LiveId" clId="{3D9D6B60-F441-4C6B-B97F-8BDE551B23E8}" dt="2024-05-17T00:11:53.356" v="11810" actId="478"/>
          <ac:picMkLst>
            <pc:docMk/>
            <pc:sldMk cId="1090307524" sldId="294"/>
            <ac:picMk id="8" creationId="{71193952-D12E-08A2-5025-D0B21AFFB965}"/>
          </ac:picMkLst>
        </pc:picChg>
        <pc:picChg chg="add mod">
          <ac:chgData name="Robert Jr. Indelicato" userId="eac3653e92a2c833" providerId="LiveId" clId="{3D9D6B60-F441-4C6B-B97F-8BDE551B23E8}" dt="2024-05-17T00:12:08.729" v="11815" actId="14100"/>
          <ac:picMkLst>
            <pc:docMk/>
            <pc:sldMk cId="1090307524" sldId="294"/>
            <ac:picMk id="11" creationId="{57E44CC5-90C7-FC69-CD4D-22E8BBA80777}"/>
          </ac:picMkLst>
        </pc:picChg>
      </pc:sldChg>
      <pc:sldChg chg="add del">
        <pc:chgData name="Robert Jr. Indelicato" userId="eac3653e92a2c833" providerId="LiveId" clId="{3D9D6B60-F441-4C6B-B97F-8BDE551B23E8}" dt="2024-05-15T22:46:59.062" v="5084" actId="47"/>
        <pc:sldMkLst>
          <pc:docMk/>
          <pc:sldMk cId="4000853483" sldId="295"/>
        </pc:sldMkLst>
      </pc:sldChg>
      <pc:sldChg chg="modSp add mod">
        <pc:chgData name="Robert Jr. Indelicato" userId="eac3653e92a2c833" providerId="LiveId" clId="{3D9D6B60-F441-4C6B-B97F-8BDE551B23E8}" dt="2024-05-16T00:15:15.249" v="8108" actId="313"/>
        <pc:sldMkLst>
          <pc:docMk/>
          <pc:sldMk cId="3336515804" sldId="296"/>
        </pc:sldMkLst>
        <pc:spChg chg="mod">
          <ac:chgData name="Robert Jr. Indelicato" userId="eac3653e92a2c833" providerId="LiveId" clId="{3D9D6B60-F441-4C6B-B97F-8BDE551B23E8}" dt="2024-05-16T00:15:15.249" v="8108" actId="313"/>
          <ac:spMkLst>
            <pc:docMk/>
            <pc:sldMk cId="3336515804" sldId="296"/>
            <ac:spMk id="3" creationId="{CE6C0BC2-D6EA-7B8E-03D7-59AC4E95678F}"/>
          </ac:spMkLst>
        </pc:spChg>
      </pc:sldChg>
      <pc:sldChg chg="addSp delSp modSp new mod setBg">
        <pc:chgData name="Robert Jr. Indelicato" userId="eac3653e92a2c833" providerId="LiveId" clId="{3D9D6B60-F441-4C6B-B97F-8BDE551B23E8}" dt="2024-05-16T00:50:09.347" v="8932" actId="20577"/>
        <pc:sldMkLst>
          <pc:docMk/>
          <pc:sldMk cId="3410834757" sldId="297"/>
        </pc:sldMkLst>
        <pc:spChg chg="del">
          <ac:chgData name="Robert Jr. Indelicato" userId="eac3653e92a2c833" providerId="LiveId" clId="{3D9D6B60-F441-4C6B-B97F-8BDE551B23E8}" dt="2024-05-15T00:02:31.006" v="1265" actId="478"/>
          <ac:spMkLst>
            <pc:docMk/>
            <pc:sldMk cId="3410834757" sldId="297"/>
            <ac:spMk id="2" creationId="{F58EA981-34B4-9D5D-7E89-76CA3D577FCF}"/>
          </ac:spMkLst>
        </pc:spChg>
        <pc:spChg chg="add del">
          <ac:chgData name="Robert Jr. Indelicato" userId="eac3653e92a2c833" providerId="LiveId" clId="{3D9D6B60-F441-4C6B-B97F-8BDE551B23E8}" dt="2024-05-15T22:31:54.918" v="5065" actId="22"/>
          <ac:spMkLst>
            <pc:docMk/>
            <pc:sldMk cId="3410834757" sldId="297"/>
            <ac:spMk id="3" creationId="{17C9BB38-255B-256B-B264-7293F058C096}"/>
          </ac:spMkLst>
        </pc:spChg>
        <pc:spChg chg="del">
          <ac:chgData name="Robert Jr. Indelicato" userId="eac3653e92a2c833" providerId="LiveId" clId="{3D9D6B60-F441-4C6B-B97F-8BDE551B23E8}" dt="2024-05-15T00:02:38.448" v="1266" actId="478"/>
          <ac:spMkLst>
            <pc:docMk/>
            <pc:sldMk cId="3410834757" sldId="297"/>
            <ac:spMk id="3" creationId="{A639F4DD-B664-3C11-FF5F-C969DC0A5F4E}"/>
          </ac:spMkLst>
        </pc:spChg>
        <pc:spChg chg="mod">
          <ac:chgData name="Robert Jr. Indelicato" userId="eac3653e92a2c833" providerId="LiveId" clId="{3D9D6B60-F441-4C6B-B97F-8BDE551B23E8}" dt="2024-05-15T00:02:41.841" v="1268" actId="26606"/>
          <ac:spMkLst>
            <pc:docMk/>
            <pc:sldMk cId="3410834757" sldId="297"/>
            <ac:spMk id="4" creationId="{FF2AC424-0649-90FC-B9E3-EDD6B565D85A}"/>
          </ac:spMkLst>
        </pc:spChg>
        <pc:spChg chg="mod modVis">
          <ac:chgData name="Robert Jr. Indelicato" userId="eac3653e92a2c833" providerId="LiveId" clId="{3D9D6B60-F441-4C6B-B97F-8BDE551B23E8}" dt="2024-05-15T00:02:41.841" v="1268" actId="26606"/>
          <ac:spMkLst>
            <pc:docMk/>
            <pc:sldMk cId="3410834757" sldId="297"/>
            <ac:spMk id="5" creationId="{07EED445-A523-E726-6B47-40F087E08DEC}"/>
          </ac:spMkLst>
        </pc:spChg>
        <pc:spChg chg="add mod">
          <ac:chgData name="Robert Jr. Indelicato" userId="eac3653e92a2c833" providerId="LiveId" clId="{3D9D6B60-F441-4C6B-B97F-8BDE551B23E8}" dt="2024-05-16T00:50:09.347" v="8932" actId="20577"/>
          <ac:spMkLst>
            <pc:docMk/>
            <pc:sldMk cId="3410834757" sldId="297"/>
            <ac:spMk id="7" creationId="{61481D6B-33FC-F0A5-3BE4-62A16C67823F}"/>
          </ac:spMkLst>
        </pc:spChg>
        <pc:spChg chg="add del mod">
          <ac:chgData name="Robert Jr. Indelicato" userId="eac3653e92a2c833" providerId="LiveId" clId="{3D9D6B60-F441-4C6B-B97F-8BDE551B23E8}" dt="2024-05-15T01:04:05.049" v="3281" actId="478"/>
          <ac:spMkLst>
            <pc:docMk/>
            <pc:sldMk cId="3410834757" sldId="297"/>
            <ac:spMk id="8" creationId="{7B20AED9-D1EE-9184-7B3E-6BF3204F4655}"/>
          </ac:spMkLst>
        </pc:spChg>
        <pc:spChg chg="add del mod">
          <ac:chgData name="Robert Jr. Indelicato" userId="eac3653e92a2c833" providerId="LiveId" clId="{3D9D6B60-F441-4C6B-B97F-8BDE551B23E8}" dt="2024-05-15T22:48:12.275" v="5085" actId="478"/>
          <ac:spMkLst>
            <pc:docMk/>
            <pc:sldMk cId="3410834757" sldId="297"/>
            <ac:spMk id="10" creationId="{69CD3C18-A32F-1B88-277F-7658DBE909A3}"/>
          </ac:spMkLst>
        </pc:spChg>
        <pc:picChg chg="add mod ord">
          <ac:chgData name="Robert Jr. Indelicato" userId="eac3653e92a2c833" providerId="LiveId" clId="{3D9D6B60-F441-4C6B-B97F-8BDE551B23E8}" dt="2024-05-15T00:37:07.370" v="2341" actId="14100"/>
          <ac:picMkLst>
            <pc:docMk/>
            <pc:sldMk cId="3410834757" sldId="297"/>
            <ac:picMk id="6" creationId="{7809DC1D-F739-5000-A967-79763E1B5DA0}"/>
          </ac:picMkLst>
        </pc:picChg>
      </pc:sldChg>
      <pc:sldChg chg="new del">
        <pc:chgData name="Robert Jr. Indelicato" userId="eac3653e92a2c833" providerId="LiveId" clId="{3D9D6B60-F441-4C6B-B97F-8BDE551B23E8}" dt="2024-05-15T00:03:51.681" v="1275" actId="47"/>
        <pc:sldMkLst>
          <pc:docMk/>
          <pc:sldMk cId="1767998506" sldId="298"/>
        </pc:sldMkLst>
      </pc:sldChg>
      <pc:sldChg chg="addSp modSp add del mod">
        <pc:chgData name="Robert Jr. Indelicato" userId="eac3653e92a2c833" providerId="LiveId" clId="{3D9D6B60-F441-4C6B-B97F-8BDE551B23E8}" dt="2024-05-15T23:52:57.032" v="6940" actId="47"/>
        <pc:sldMkLst>
          <pc:docMk/>
          <pc:sldMk cId="1680634550" sldId="299"/>
        </pc:sldMkLst>
        <pc:spChg chg="mod">
          <ac:chgData name="Robert Jr. Indelicato" userId="eac3653e92a2c833" providerId="LiveId" clId="{3D9D6B60-F441-4C6B-B97F-8BDE551B23E8}" dt="2024-05-15T00:24:32.034" v="1798" actId="20577"/>
          <ac:spMkLst>
            <pc:docMk/>
            <pc:sldMk cId="1680634550" sldId="299"/>
            <ac:spMk id="2" creationId="{BD3A55EF-E18E-EB22-CE56-70A2610A8619}"/>
          </ac:spMkLst>
        </pc:spChg>
        <pc:spChg chg="mod">
          <ac:chgData name="Robert Jr. Indelicato" userId="eac3653e92a2c833" providerId="LiveId" clId="{3D9D6B60-F441-4C6B-B97F-8BDE551B23E8}" dt="2024-05-15T00:25:08.961" v="1799"/>
          <ac:spMkLst>
            <pc:docMk/>
            <pc:sldMk cId="1680634550" sldId="299"/>
            <ac:spMk id="3" creationId="{A5AC4B5A-E82F-A79D-CB44-B8F0E0EDE214}"/>
          </ac:spMkLst>
        </pc:spChg>
        <pc:spChg chg="add mod">
          <ac:chgData name="Robert Jr. Indelicato" userId="eac3653e92a2c833" providerId="LiveId" clId="{3D9D6B60-F441-4C6B-B97F-8BDE551B23E8}" dt="2024-05-15T00:25:36.765" v="1816" actId="20577"/>
          <ac:spMkLst>
            <pc:docMk/>
            <pc:sldMk cId="1680634550" sldId="299"/>
            <ac:spMk id="4" creationId="{3C45A930-FA07-2A97-8AED-DA4F49487310}"/>
          </ac:spMkLst>
        </pc:spChg>
      </pc:sldChg>
      <pc:sldChg chg="addSp delSp modSp new mod">
        <pc:chgData name="Robert Jr. Indelicato" userId="eac3653e92a2c833" providerId="LiveId" clId="{3D9D6B60-F441-4C6B-B97F-8BDE551B23E8}" dt="2024-05-17T01:08:45.720" v="11890" actId="478"/>
        <pc:sldMkLst>
          <pc:docMk/>
          <pc:sldMk cId="3029720330" sldId="300"/>
        </pc:sldMkLst>
        <pc:spChg chg="mod">
          <ac:chgData name="Robert Jr. Indelicato" userId="eac3653e92a2c833" providerId="LiveId" clId="{3D9D6B60-F441-4C6B-B97F-8BDE551B23E8}" dt="2024-05-16T02:08:58.652" v="9544" actId="1076"/>
          <ac:spMkLst>
            <pc:docMk/>
            <pc:sldMk cId="3029720330" sldId="300"/>
            <ac:spMk id="2" creationId="{F73D7305-1EB4-1312-8226-BABD21BA76B6}"/>
          </ac:spMkLst>
        </pc:spChg>
        <pc:spChg chg="del">
          <ac:chgData name="Robert Jr. Indelicato" userId="eac3653e92a2c833" providerId="LiveId" clId="{3D9D6B60-F441-4C6B-B97F-8BDE551B23E8}" dt="2024-05-15T00:04:18.756" v="1277"/>
          <ac:spMkLst>
            <pc:docMk/>
            <pc:sldMk cId="3029720330" sldId="300"/>
            <ac:spMk id="3" creationId="{64FC0926-6992-20A3-3DFB-9EF4EDF9623B}"/>
          </ac:spMkLst>
        </pc:spChg>
        <pc:spChg chg="add mod">
          <ac:chgData name="Robert Jr. Indelicato" userId="eac3653e92a2c833" providerId="LiveId" clId="{3D9D6B60-F441-4C6B-B97F-8BDE551B23E8}" dt="2024-05-17T01:08:40.395" v="11888" actId="14100"/>
          <ac:spMkLst>
            <pc:docMk/>
            <pc:sldMk cId="3029720330" sldId="300"/>
            <ac:spMk id="3" creationId="{8135FBD9-3245-C9C4-3CE2-2695E66DEB85}"/>
          </ac:spMkLst>
        </pc:spChg>
        <pc:spChg chg="del">
          <ac:chgData name="Robert Jr. Indelicato" userId="eac3653e92a2c833" providerId="LiveId" clId="{3D9D6B60-F441-4C6B-B97F-8BDE551B23E8}" dt="2024-05-15T00:05:38.117" v="1285" actId="478"/>
          <ac:spMkLst>
            <pc:docMk/>
            <pc:sldMk cId="3029720330" sldId="300"/>
            <ac:spMk id="4" creationId="{C7B2B277-447F-758F-5FFF-9E6F8CA5D556}"/>
          </ac:spMkLst>
        </pc:spChg>
        <pc:spChg chg="add del mod">
          <ac:chgData name="Robert Jr. Indelicato" userId="eac3653e92a2c833" providerId="LiveId" clId="{3D9D6B60-F441-4C6B-B97F-8BDE551B23E8}" dt="2024-05-17T01:08:45.720" v="11890" actId="478"/>
          <ac:spMkLst>
            <pc:docMk/>
            <pc:sldMk cId="3029720330" sldId="300"/>
            <ac:spMk id="4" creationId="{F4018D5E-84BD-8EBC-6642-DA20D0651178}"/>
          </ac:spMkLst>
        </pc:spChg>
        <pc:spChg chg="add mod">
          <ac:chgData name="Robert Jr. Indelicato" userId="eac3653e92a2c833" providerId="LiveId" clId="{3D9D6B60-F441-4C6B-B97F-8BDE551B23E8}" dt="2024-05-17T00:49:42.431" v="11862" actId="1076"/>
          <ac:spMkLst>
            <pc:docMk/>
            <pc:sldMk cId="3029720330" sldId="300"/>
            <ac:spMk id="6" creationId="{22BD1BE9-0557-681D-2712-E7FD813E46B7}"/>
          </ac:spMkLst>
        </pc:spChg>
        <pc:spChg chg="add del mod">
          <ac:chgData name="Robert Jr. Indelicato" userId="eac3653e92a2c833" providerId="LiveId" clId="{3D9D6B60-F441-4C6B-B97F-8BDE551B23E8}" dt="2024-05-17T01:08:43.639" v="11889" actId="478"/>
          <ac:spMkLst>
            <pc:docMk/>
            <pc:sldMk cId="3029720330" sldId="300"/>
            <ac:spMk id="7" creationId="{FA51A92B-A4BC-0A90-8C9E-561162365D26}"/>
          </ac:spMkLst>
        </pc:spChg>
        <pc:spChg chg="add del mod">
          <ac:chgData name="Robert Jr. Indelicato" userId="eac3653e92a2c833" providerId="LiveId" clId="{3D9D6B60-F441-4C6B-B97F-8BDE551B23E8}" dt="2024-05-15T00:05:44.643" v="1286" actId="478"/>
          <ac:spMkLst>
            <pc:docMk/>
            <pc:sldMk cId="3029720330" sldId="300"/>
            <ac:spMk id="8" creationId="{16FCC617-EB51-4FFD-1633-3934E27AEC42}"/>
          </ac:spMkLst>
        </pc:spChg>
        <pc:spChg chg="add mod">
          <ac:chgData name="Robert Jr. Indelicato" userId="eac3653e92a2c833" providerId="LiveId" clId="{3D9D6B60-F441-4C6B-B97F-8BDE551B23E8}" dt="2024-05-16T23:53:38.726" v="11660" actId="33524"/>
          <ac:spMkLst>
            <pc:docMk/>
            <pc:sldMk cId="3029720330" sldId="300"/>
            <ac:spMk id="11" creationId="{E3E647EC-01C2-2E37-A1CA-B64FA281FC0A}"/>
          </ac:spMkLst>
        </pc:spChg>
        <pc:picChg chg="add del mod">
          <ac:chgData name="Robert Jr. Indelicato" userId="eac3653e92a2c833" providerId="LiveId" clId="{3D9D6B60-F441-4C6B-B97F-8BDE551B23E8}" dt="2024-05-15T00:05:08.607" v="1279" actId="478"/>
          <ac:picMkLst>
            <pc:docMk/>
            <pc:sldMk cId="3029720330" sldId="300"/>
            <ac:picMk id="6" creationId="{C8D86CD6-F6EA-8E02-7901-C70578549D23}"/>
          </ac:picMkLst>
        </pc:picChg>
        <pc:picChg chg="add mod">
          <ac:chgData name="Robert Jr. Indelicato" userId="eac3653e92a2c833" providerId="LiveId" clId="{3D9D6B60-F441-4C6B-B97F-8BDE551B23E8}" dt="2024-05-17T01:08:29.124" v="11886" actId="14100"/>
          <ac:picMkLst>
            <pc:docMk/>
            <pc:sldMk cId="3029720330" sldId="300"/>
            <ac:picMk id="9" creationId="{EEBD42E2-BB09-5E59-FB92-333DEFB0CA23}"/>
          </ac:picMkLst>
        </pc:picChg>
        <pc:picChg chg="add del mod">
          <ac:chgData name="Robert Jr. Indelicato" userId="eac3653e92a2c833" providerId="LiveId" clId="{3D9D6B60-F441-4C6B-B97F-8BDE551B23E8}" dt="2024-05-17T01:08:19.131" v="11883" actId="478"/>
          <ac:picMkLst>
            <pc:docMk/>
            <pc:sldMk cId="3029720330" sldId="300"/>
            <ac:picMk id="10" creationId="{8BC01052-1D78-C110-F147-76FE2E82F737}"/>
          </ac:picMkLst>
        </pc:picChg>
        <pc:picChg chg="add del">
          <ac:chgData name="Robert Jr. Indelicato" userId="eac3653e92a2c833" providerId="LiveId" clId="{3D9D6B60-F441-4C6B-B97F-8BDE551B23E8}" dt="2024-05-15T00:08:13.273" v="1499" actId="22"/>
          <ac:picMkLst>
            <pc:docMk/>
            <pc:sldMk cId="3029720330" sldId="300"/>
            <ac:picMk id="13" creationId="{E64C8C3A-926A-7543-C4EC-CD14694B309D}"/>
          </ac:picMkLst>
        </pc:picChg>
      </pc:sldChg>
      <pc:sldChg chg="addSp delSp modSp add mod">
        <pc:chgData name="Robert Jr. Indelicato" userId="eac3653e92a2c833" providerId="LiveId" clId="{3D9D6B60-F441-4C6B-B97F-8BDE551B23E8}" dt="2024-05-16T23:35:22.701" v="11108" actId="14100"/>
        <pc:sldMkLst>
          <pc:docMk/>
          <pc:sldMk cId="2921189570" sldId="301"/>
        </pc:sldMkLst>
        <pc:spChg chg="mod">
          <ac:chgData name="Robert Jr. Indelicato" userId="eac3653e92a2c833" providerId="LiveId" clId="{3D9D6B60-F441-4C6B-B97F-8BDE551B23E8}" dt="2024-05-16T02:07:54.008" v="9531" actId="1076"/>
          <ac:spMkLst>
            <pc:docMk/>
            <pc:sldMk cId="2921189570" sldId="301"/>
            <ac:spMk id="2" creationId="{F73D7305-1EB4-1312-8226-BABD21BA76B6}"/>
          </ac:spMkLst>
        </pc:spChg>
        <pc:spChg chg="add mod">
          <ac:chgData name="Robert Jr. Indelicato" userId="eac3653e92a2c833" providerId="LiveId" clId="{3D9D6B60-F441-4C6B-B97F-8BDE551B23E8}" dt="2024-05-16T23:35:22.701" v="11108" actId="14100"/>
          <ac:spMkLst>
            <pc:docMk/>
            <pc:sldMk cId="2921189570" sldId="301"/>
            <ac:spMk id="3" creationId="{91B645B2-39BC-33A3-B8C9-48E288A6BCC9}"/>
          </ac:spMkLst>
        </pc:spChg>
        <pc:spChg chg="mod">
          <ac:chgData name="Robert Jr. Indelicato" userId="eac3653e92a2c833" providerId="LiveId" clId="{3D9D6B60-F441-4C6B-B97F-8BDE551B23E8}" dt="2024-05-15T00:10:11.828" v="1631" actId="1038"/>
          <ac:spMkLst>
            <pc:docMk/>
            <pc:sldMk cId="2921189570" sldId="301"/>
            <ac:spMk id="11" creationId="{E3E647EC-01C2-2E37-A1CA-B64FA281FC0A}"/>
          </ac:spMkLst>
        </pc:spChg>
        <pc:picChg chg="add mod">
          <ac:chgData name="Robert Jr. Indelicato" userId="eac3653e92a2c833" providerId="LiveId" clId="{3D9D6B60-F441-4C6B-B97F-8BDE551B23E8}" dt="2024-05-16T02:07:45.892" v="9525" actId="14100"/>
          <ac:picMkLst>
            <pc:docMk/>
            <pc:sldMk cId="2921189570" sldId="301"/>
            <ac:picMk id="4" creationId="{91CF8EA6-EC98-FE10-0A6E-46E54EE42A1A}"/>
          </ac:picMkLst>
        </pc:picChg>
        <pc:picChg chg="del">
          <ac:chgData name="Robert Jr. Indelicato" userId="eac3653e92a2c833" providerId="LiveId" clId="{3D9D6B60-F441-4C6B-B97F-8BDE551B23E8}" dt="2024-05-15T00:08:57.734" v="1503" actId="478"/>
          <ac:picMkLst>
            <pc:docMk/>
            <pc:sldMk cId="2921189570" sldId="301"/>
            <ac:picMk id="10" creationId="{8BC01052-1D78-C110-F147-76FE2E82F737}"/>
          </ac:picMkLst>
        </pc:picChg>
      </pc:sldChg>
      <pc:sldChg chg="delSp new del mod">
        <pc:chgData name="Robert Jr. Indelicato" userId="eac3653e92a2c833" providerId="LiveId" clId="{3D9D6B60-F441-4C6B-B97F-8BDE551B23E8}" dt="2024-05-15T00:13:48.648" v="1636" actId="47"/>
        <pc:sldMkLst>
          <pc:docMk/>
          <pc:sldMk cId="1241796384" sldId="302"/>
        </pc:sldMkLst>
        <pc:spChg chg="del">
          <ac:chgData name="Robert Jr. Indelicato" userId="eac3653e92a2c833" providerId="LiveId" clId="{3D9D6B60-F441-4C6B-B97F-8BDE551B23E8}" dt="2024-05-15T00:13:40.573" v="1634" actId="478"/>
          <ac:spMkLst>
            <pc:docMk/>
            <pc:sldMk cId="1241796384" sldId="302"/>
            <ac:spMk id="2" creationId="{2C470563-F2C9-B685-692B-7E6C2BE455F0}"/>
          </ac:spMkLst>
        </pc:spChg>
        <pc:spChg chg="del">
          <ac:chgData name="Robert Jr. Indelicato" userId="eac3653e92a2c833" providerId="LiveId" clId="{3D9D6B60-F441-4C6B-B97F-8BDE551B23E8}" dt="2024-05-15T00:13:38.412" v="1633" actId="478"/>
          <ac:spMkLst>
            <pc:docMk/>
            <pc:sldMk cId="1241796384" sldId="302"/>
            <ac:spMk id="3" creationId="{B8FF1CE3-C348-35CE-A785-460B255195EC}"/>
          </ac:spMkLst>
        </pc:spChg>
      </pc:sldChg>
      <pc:sldChg chg="addSp delSp modSp add mod">
        <pc:chgData name="Robert Jr. Indelicato" userId="eac3653e92a2c833" providerId="LiveId" clId="{3D9D6B60-F441-4C6B-B97F-8BDE551B23E8}" dt="2024-05-17T10:58:07.122" v="12320" actId="14100"/>
        <pc:sldMkLst>
          <pc:docMk/>
          <pc:sldMk cId="3699231468" sldId="303"/>
        </pc:sldMkLst>
        <pc:spChg chg="mod">
          <ac:chgData name="Robert Jr. Indelicato" userId="eac3653e92a2c833" providerId="LiveId" clId="{3D9D6B60-F441-4C6B-B97F-8BDE551B23E8}" dt="2024-05-16T23:55:54.542" v="11772" actId="1076"/>
          <ac:spMkLst>
            <pc:docMk/>
            <pc:sldMk cId="3699231468" sldId="303"/>
            <ac:spMk id="2" creationId="{F73D7305-1EB4-1312-8226-BABD21BA76B6}"/>
          </ac:spMkLst>
        </pc:spChg>
        <pc:spChg chg="add mod">
          <ac:chgData name="Robert Jr. Indelicato" userId="eac3653e92a2c833" providerId="LiveId" clId="{3D9D6B60-F441-4C6B-B97F-8BDE551B23E8}" dt="2024-05-16T23:56:04.191" v="11774" actId="1076"/>
          <ac:spMkLst>
            <pc:docMk/>
            <pc:sldMk cId="3699231468" sldId="303"/>
            <ac:spMk id="3" creationId="{F8C9AFC0-9DC0-356F-FD49-3144EB49B3F9}"/>
          </ac:spMkLst>
        </pc:spChg>
        <pc:spChg chg="add mod">
          <ac:chgData name="Robert Jr. Indelicato" userId="eac3653e92a2c833" providerId="LiveId" clId="{3D9D6B60-F441-4C6B-B97F-8BDE551B23E8}" dt="2024-05-17T10:57:20.689" v="12313" actId="1076"/>
          <ac:spMkLst>
            <pc:docMk/>
            <pc:sldMk cId="3699231468" sldId="303"/>
            <ac:spMk id="4" creationId="{2D3981EA-601D-7EA4-B7AE-73EEFED34530}"/>
          </ac:spMkLst>
        </pc:spChg>
        <pc:spChg chg="add del mod">
          <ac:chgData name="Robert Jr. Indelicato" userId="eac3653e92a2c833" providerId="LiveId" clId="{3D9D6B60-F441-4C6B-B97F-8BDE551B23E8}" dt="2024-05-17T01:09:06.705" v="11891" actId="478"/>
          <ac:spMkLst>
            <pc:docMk/>
            <pc:sldMk cId="3699231468" sldId="303"/>
            <ac:spMk id="4" creationId="{8EC2F3A6-9857-8A20-ABD5-D7330058AB0B}"/>
          </ac:spMkLst>
        </pc:spChg>
        <pc:spChg chg="add mod">
          <ac:chgData name="Robert Jr. Indelicato" userId="eac3653e92a2c833" providerId="LiveId" clId="{3D9D6B60-F441-4C6B-B97F-8BDE551B23E8}" dt="2024-05-17T10:58:07.122" v="12320" actId="14100"/>
          <ac:spMkLst>
            <pc:docMk/>
            <pc:sldMk cId="3699231468" sldId="303"/>
            <ac:spMk id="7" creationId="{0D36025A-081E-FF5A-5F1E-17FC932C7102}"/>
          </ac:spMkLst>
        </pc:spChg>
        <pc:spChg chg="mod">
          <ac:chgData name="Robert Jr. Indelicato" userId="eac3653e92a2c833" providerId="LiveId" clId="{3D9D6B60-F441-4C6B-B97F-8BDE551B23E8}" dt="2024-05-16T23:56:07.041" v="11775" actId="1076"/>
          <ac:spMkLst>
            <pc:docMk/>
            <pc:sldMk cId="3699231468" sldId="303"/>
            <ac:spMk id="11" creationId="{E3E647EC-01C2-2E37-A1CA-B64FA281FC0A}"/>
          </ac:spMkLst>
        </pc:spChg>
        <pc:picChg chg="del">
          <ac:chgData name="Robert Jr. Indelicato" userId="eac3653e92a2c833" providerId="LiveId" clId="{3D9D6B60-F441-4C6B-B97F-8BDE551B23E8}" dt="2024-05-15T00:13:55.033" v="1637" actId="478"/>
          <ac:picMkLst>
            <pc:docMk/>
            <pc:sldMk cId="3699231468" sldId="303"/>
            <ac:picMk id="4" creationId="{91CF8EA6-EC98-FE10-0A6E-46E54EE42A1A}"/>
          </ac:picMkLst>
        </pc:picChg>
        <pc:picChg chg="add mod">
          <ac:chgData name="Robert Jr. Indelicato" userId="eac3653e92a2c833" providerId="LiveId" clId="{3D9D6B60-F441-4C6B-B97F-8BDE551B23E8}" dt="2024-05-16T23:55:57.279" v="11773" actId="1076"/>
          <ac:picMkLst>
            <pc:docMk/>
            <pc:sldMk cId="3699231468" sldId="303"/>
            <ac:picMk id="6" creationId="{C6F71FF1-202F-A73B-BDD9-70024D601ABA}"/>
          </ac:picMkLst>
        </pc:picChg>
      </pc:sldChg>
      <pc:sldChg chg="addSp delSp modSp add mod">
        <pc:chgData name="Robert Jr. Indelicato" userId="eac3653e92a2c833" providerId="LiveId" clId="{3D9D6B60-F441-4C6B-B97F-8BDE551B23E8}" dt="2024-05-17T11:41:40.044" v="12921" actId="20577"/>
        <pc:sldMkLst>
          <pc:docMk/>
          <pc:sldMk cId="2131202288" sldId="304"/>
        </pc:sldMkLst>
        <pc:spChg chg="mod">
          <ac:chgData name="Robert Jr. Indelicato" userId="eac3653e92a2c833" providerId="LiveId" clId="{3D9D6B60-F441-4C6B-B97F-8BDE551B23E8}" dt="2024-05-17T10:32:04.134" v="12225" actId="1076"/>
          <ac:spMkLst>
            <pc:docMk/>
            <pc:sldMk cId="2131202288" sldId="304"/>
            <ac:spMk id="2" creationId="{F73D7305-1EB4-1312-8226-BABD21BA76B6}"/>
          </ac:spMkLst>
        </pc:spChg>
        <pc:spChg chg="add mod">
          <ac:chgData name="Robert Jr. Indelicato" userId="eac3653e92a2c833" providerId="LiveId" clId="{3D9D6B60-F441-4C6B-B97F-8BDE551B23E8}" dt="2024-05-17T11:18:51.223" v="12635" actId="14100"/>
          <ac:spMkLst>
            <pc:docMk/>
            <pc:sldMk cId="2131202288" sldId="304"/>
            <ac:spMk id="4" creationId="{6A0410D2-00EA-0C56-9FAE-2E2CEC4ED4EF}"/>
          </ac:spMkLst>
        </pc:spChg>
        <pc:spChg chg="add mod">
          <ac:chgData name="Robert Jr. Indelicato" userId="eac3653e92a2c833" providerId="LiveId" clId="{3D9D6B60-F441-4C6B-B97F-8BDE551B23E8}" dt="2024-05-17T11:18:51.223" v="12635" actId="14100"/>
          <ac:spMkLst>
            <pc:docMk/>
            <pc:sldMk cId="2131202288" sldId="304"/>
            <ac:spMk id="8" creationId="{3840F0F0-23CE-55EE-1CE0-6C20BB0B3C64}"/>
          </ac:spMkLst>
        </pc:spChg>
        <pc:spChg chg="add del mod">
          <ac:chgData name="Robert Jr. Indelicato" userId="eac3653e92a2c833" providerId="LiveId" clId="{3D9D6B60-F441-4C6B-B97F-8BDE551B23E8}" dt="2024-05-17T10:32:04.723" v="12226"/>
          <ac:spMkLst>
            <pc:docMk/>
            <pc:sldMk cId="2131202288" sldId="304"/>
            <ac:spMk id="9" creationId="{6FA8025F-5AD0-7E77-E1F1-20B9284D07E1}"/>
          </ac:spMkLst>
        </pc:spChg>
        <pc:spChg chg="add del mod">
          <ac:chgData name="Robert Jr. Indelicato" userId="eac3653e92a2c833" providerId="LiveId" clId="{3D9D6B60-F441-4C6B-B97F-8BDE551B23E8}" dt="2024-05-17T01:10:11.047" v="11892" actId="478"/>
          <ac:spMkLst>
            <pc:docMk/>
            <pc:sldMk cId="2131202288" sldId="304"/>
            <ac:spMk id="9" creationId="{85D4D6C6-FBF0-3216-2780-FDC6D3610662}"/>
          </ac:spMkLst>
        </pc:spChg>
        <pc:spChg chg="add mod">
          <ac:chgData name="Robert Jr. Indelicato" userId="eac3653e92a2c833" providerId="LiveId" clId="{3D9D6B60-F441-4C6B-B97F-8BDE551B23E8}" dt="2024-05-17T10:32:52.406" v="12244" actId="1076"/>
          <ac:spMkLst>
            <pc:docMk/>
            <pc:sldMk cId="2131202288" sldId="304"/>
            <ac:spMk id="10" creationId="{C6B947D6-2F72-904D-719F-0D09A489FA0A}"/>
          </ac:spMkLst>
        </pc:spChg>
        <pc:spChg chg="mod">
          <ac:chgData name="Robert Jr. Indelicato" userId="eac3653e92a2c833" providerId="LiveId" clId="{3D9D6B60-F441-4C6B-B97F-8BDE551B23E8}" dt="2024-05-17T11:41:40.044" v="12921" actId="20577"/>
          <ac:spMkLst>
            <pc:docMk/>
            <pc:sldMk cId="2131202288" sldId="304"/>
            <ac:spMk id="11" creationId="{E3E647EC-01C2-2E37-A1CA-B64FA281FC0A}"/>
          </ac:spMkLst>
        </pc:spChg>
        <pc:picChg chg="add del mod">
          <ac:chgData name="Robert Jr. Indelicato" userId="eac3653e92a2c833" providerId="LiveId" clId="{3D9D6B60-F441-4C6B-B97F-8BDE551B23E8}" dt="2024-05-17T11:18:04.703" v="12607" actId="478"/>
          <ac:picMkLst>
            <pc:docMk/>
            <pc:sldMk cId="2131202288" sldId="304"/>
            <ac:picMk id="3" creationId="{A186714A-6E9E-9EBD-58BF-86E9813DCB25}"/>
          </ac:picMkLst>
        </pc:picChg>
        <pc:picChg chg="del">
          <ac:chgData name="Robert Jr. Indelicato" userId="eac3653e92a2c833" providerId="LiveId" clId="{3D9D6B60-F441-4C6B-B97F-8BDE551B23E8}" dt="2024-05-15T00:15:23.930" v="1664" actId="478"/>
          <ac:picMkLst>
            <pc:docMk/>
            <pc:sldMk cId="2131202288" sldId="304"/>
            <ac:picMk id="4" creationId="{91CF8EA6-EC98-FE10-0A6E-46E54EE42A1A}"/>
          </ac:picMkLst>
        </pc:picChg>
        <pc:picChg chg="add del mod">
          <ac:chgData name="Robert Jr. Indelicato" userId="eac3653e92a2c833" providerId="LiveId" clId="{3D9D6B60-F441-4C6B-B97F-8BDE551B23E8}" dt="2024-05-17T11:31:31.713" v="12638" actId="478"/>
          <ac:picMkLst>
            <pc:docMk/>
            <pc:sldMk cId="2131202288" sldId="304"/>
            <ac:picMk id="6" creationId="{F1BA7CCB-9209-F425-0C68-6DD487D3222C}"/>
          </ac:picMkLst>
        </pc:picChg>
        <pc:picChg chg="add mod">
          <ac:chgData name="Robert Jr. Indelicato" userId="eac3653e92a2c833" providerId="LiveId" clId="{3D9D6B60-F441-4C6B-B97F-8BDE551B23E8}" dt="2024-05-17T11:19:09.399" v="12637" actId="14100"/>
          <ac:picMkLst>
            <pc:docMk/>
            <pc:sldMk cId="2131202288" sldId="304"/>
            <ac:picMk id="7" creationId="{9EA45E36-6B37-3E43-023D-858D1DFBECD1}"/>
          </ac:picMkLst>
        </pc:picChg>
        <pc:picChg chg="add mod">
          <ac:chgData name="Robert Jr. Indelicato" userId="eac3653e92a2c833" providerId="LiveId" clId="{3D9D6B60-F441-4C6B-B97F-8BDE551B23E8}" dt="2024-05-17T11:18:59.920" v="12636" actId="14100"/>
          <ac:picMkLst>
            <pc:docMk/>
            <pc:sldMk cId="2131202288" sldId="304"/>
            <ac:picMk id="13" creationId="{29529E32-1B02-0471-66F5-937CBEC1303C}"/>
          </ac:picMkLst>
        </pc:picChg>
        <pc:picChg chg="add mod">
          <ac:chgData name="Robert Jr. Indelicato" userId="eac3653e92a2c833" providerId="LiveId" clId="{3D9D6B60-F441-4C6B-B97F-8BDE551B23E8}" dt="2024-05-17T11:32:05.646" v="12644" actId="14100"/>
          <ac:picMkLst>
            <pc:docMk/>
            <pc:sldMk cId="2131202288" sldId="304"/>
            <ac:picMk id="15" creationId="{D6092203-BADF-C6A2-2BD7-33921CE57575}"/>
          </ac:picMkLst>
        </pc:picChg>
      </pc:sldChg>
      <pc:sldChg chg="addSp delSp modSp new mod">
        <pc:chgData name="Robert Jr. Indelicato" userId="eac3653e92a2c833" providerId="LiveId" clId="{3D9D6B60-F441-4C6B-B97F-8BDE551B23E8}" dt="2024-05-17T11:07:23.094" v="12377" actId="20577"/>
        <pc:sldMkLst>
          <pc:docMk/>
          <pc:sldMk cId="2166206176" sldId="305"/>
        </pc:sldMkLst>
        <pc:spChg chg="mod">
          <ac:chgData name="Robert Jr. Indelicato" userId="eac3653e92a2c833" providerId="LiveId" clId="{3D9D6B60-F441-4C6B-B97F-8BDE551B23E8}" dt="2024-05-15T23:53:10.998" v="6941" actId="1076"/>
          <ac:spMkLst>
            <pc:docMk/>
            <pc:sldMk cId="2166206176" sldId="305"/>
            <ac:spMk id="2" creationId="{A01839E0-F77D-5326-05BE-581E3875B13B}"/>
          </ac:spMkLst>
        </pc:spChg>
        <pc:spChg chg="add del mod">
          <ac:chgData name="Robert Jr. Indelicato" userId="eac3653e92a2c833" providerId="LiveId" clId="{3D9D6B60-F441-4C6B-B97F-8BDE551B23E8}" dt="2024-05-17T01:10:23.897" v="11893" actId="478"/>
          <ac:spMkLst>
            <pc:docMk/>
            <pc:sldMk cId="2166206176" sldId="305"/>
            <ac:spMk id="3" creationId="{88B9D729-32B1-5521-1057-18B0616A3012}"/>
          </ac:spMkLst>
        </pc:spChg>
        <pc:spChg chg="del mod">
          <ac:chgData name="Robert Jr. Indelicato" userId="eac3653e92a2c833" providerId="LiveId" clId="{3D9D6B60-F441-4C6B-B97F-8BDE551B23E8}" dt="2024-05-15T21:40:46.578" v="3436" actId="478"/>
          <ac:spMkLst>
            <pc:docMk/>
            <pc:sldMk cId="2166206176" sldId="305"/>
            <ac:spMk id="3" creationId="{F7563E6C-59E7-2DE8-245C-7ABF12E1FCC8}"/>
          </ac:spMkLst>
        </pc:spChg>
        <pc:spChg chg="add del mod">
          <ac:chgData name="Robert Jr. Indelicato" userId="eac3653e92a2c833" providerId="LiveId" clId="{3D9D6B60-F441-4C6B-B97F-8BDE551B23E8}" dt="2024-05-16T23:58:57.148" v="11800" actId="478"/>
          <ac:spMkLst>
            <pc:docMk/>
            <pc:sldMk cId="2166206176" sldId="305"/>
            <ac:spMk id="4" creationId="{1DFED070-C106-6290-FFCA-9EA188F9E3C0}"/>
          </ac:spMkLst>
        </pc:spChg>
        <pc:spChg chg="del">
          <ac:chgData name="Robert Jr. Indelicato" userId="eac3653e92a2c833" providerId="LiveId" clId="{3D9D6B60-F441-4C6B-B97F-8BDE551B23E8}" dt="2024-05-15T00:18:40.562" v="1696" actId="478"/>
          <ac:spMkLst>
            <pc:docMk/>
            <pc:sldMk cId="2166206176" sldId="305"/>
            <ac:spMk id="4" creationId="{7998E9E2-7DEE-EEC3-5977-19A2BEBC8C3E}"/>
          </ac:spMkLst>
        </pc:spChg>
        <pc:spChg chg="add del mod">
          <ac:chgData name="Robert Jr. Indelicato" userId="eac3653e92a2c833" providerId="LiveId" clId="{3D9D6B60-F441-4C6B-B97F-8BDE551B23E8}" dt="2024-05-15T21:40:49.673" v="3437" actId="478"/>
          <ac:spMkLst>
            <pc:docMk/>
            <pc:sldMk cId="2166206176" sldId="305"/>
            <ac:spMk id="6" creationId="{5D627623-F27C-29DC-7C94-D3CCED789805}"/>
          </ac:spMkLst>
        </pc:spChg>
        <pc:spChg chg="add mod">
          <ac:chgData name="Robert Jr. Indelicato" userId="eac3653e92a2c833" providerId="LiveId" clId="{3D9D6B60-F441-4C6B-B97F-8BDE551B23E8}" dt="2024-05-17T11:07:23.094" v="12377" actId="20577"/>
          <ac:spMkLst>
            <pc:docMk/>
            <pc:sldMk cId="2166206176" sldId="305"/>
            <ac:spMk id="7" creationId="{BBB2B4A8-14EE-36E3-6E96-7E6A15F7CF9F}"/>
          </ac:spMkLst>
        </pc:spChg>
      </pc:sldChg>
      <pc:sldChg chg="addSp delSp modSp new mod setBg">
        <pc:chgData name="Robert Jr. Indelicato" userId="eac3653e92a2c833" providerId="LiveId" clId="{3D9D6B60-F441-4C6B-B97F-8BDE551B23E8}" dt="2024-05-16T00:51:21.270" v="8934" actId="20577"/>
        <pc:sldMkLst>
          <pc:docMk/>
          <pc:sldMk cId="143535247" sldId="306"/>
        </pc:sldMkLst>
        <pc:spChg chg="del">
          <ac:chgData name="Robert Jr. Indelicato" userId="eac3653e92a2c833" providerId="LiveId" clId="{3D9D6B60-F441-4C6B-B97F-8BDE551B23E8}" dt="2024-05-15T00:19:21.918" v="1725" actId="478"/>
          <ac:spMkLst>
            <pc:docMk/>
            <pc:sldMk cId="143535247" sldId="306"/>
            <ac:spMk id="2" creationId="{6149D502-87A6-72C5-37C6-37C532EA8FD4}"/>
          </ac:spMkLst>
        </pc:spChg>
        <pc:spChg chg="del">
          <ac:chgData name="Robert Jr. Indelicato" userId="eac3653e92a2c833" providerId="LiveId" clId="{3D9D6B60-F441-4C6B-B97F-8BDE551B23E8}" dt="2024-05-15T00:19:24.128" v="1726" actId="478"/>
          <ac:spMkLst>
            <pc:docMk/>
            <pc:sldMk cId="143535247" sldId="306"/>
            <ac:spMk id="3" creationId="{3BFE1380-490E-CD60-DC35-E3B4DA71003A}"/>
          </ac:spMkLst>
        </pc:spChg>
        <pc:spChg chg="del mod">
          <ac:chgData name="Robert Jr. Indelicato" userId="eac3653e92a2c833" providerId="LiveId" clId="{3D9D6B60-F441-4C6B-B97F-8BDE551B23E8}" dt="2024-05-15T00:19:45.298" v="1729" actId="478"/>
          <ac:spMkLst>
            <pc:docMk/>
            <pc:sldMk cId="143535247" sldId="306"/>
            <ac:spMk id="4" creationId="{09334F8D-97E5-324A-FF60-697C386F9969}"/>
          </ac:spMkLst>
        </pc:spChg>
        <pc:spChg chg="mod modVis">
          <ac:chgData name="Robert Jr. Indelicato" userId="eac3653e92a2c833" providerId="LiveId" clId="{3D9D6B60-F441-4C6B-B97F-8BDE551B23E8}" dt="2024-05-15T00:19:36.256" v="1728" actId="26606"/>
          <ac:spMkLst>
            <pc:docMk/>
            <pc:sldMk cId="143535247" sldId="306"/>
            <ac:spMk id="5" creationId="{5C3E0239-6C7B-A376-A300-A175650696F1}"/>
          </ac:spMkLst>
        </pc:spChg>
        <pc:spChg chg="add mod">
          <ac:chgData name="Robert Jr. Indelicato" userId="eac3653e92a2c833" providerId="LiveId" clId="{3D9D6B60-F441-4C6B-B97F-8BDE551B23E8}" dt="2024-05-16T00:51:21.270" v="8934" actId="20577"/>
          <ac:spMkLst>
            <pc:docMk/>
            <pc:sldMk cId="143535247" sldId="306"/>
            <ac:spMk id="7" creationId="{472FE5D9-362E-6E87-3E79-4C91E8A177D7}"/>
          </ac:spMkLst>
        </pc:spChg>
        <pc:spChg chg="add del mod">
          <ac:chgData name="Robert Jr. Indelicato" userId="eac3653e92a2c833" providerId="LiveId" clId="{3D9D6B60-F441-4C6B-B97F-8BDE551B23E8}" dt="2024-05-15T01:06:23.341" v="3381" actId="478"/>
          <ac:spMkLst>
            <pc:docMk/>
            <pc:sldMk cId="143535247" sldId="306"/>
            <ac:spMk id="8" creationId="{DD770D49-8D80-1808-7B6F-3E713241203A}"/>
          </ac:spMkLst>
        </pc:spChg>
        <pc:spChg chg="add del mod">
          <ac:chgData name="Robert Jr. Indelicato" userId="eac3653e92a2c833" providerId="LiveId" clId="{3D9D6B60-F441-4C6B-B97F-8BDE551B23E8}" dt="2024-05-15T01:06:12.919" v="3380" actId="478"/>
          <ac:spMkLst>
            <pc:docMk/>
            <pc:sldMk cId="143535247" sldId="306"/>
            <ac:spMk id="10" creationId="{09535C29-C0E0-6A69-B6DA-4640A3277380}"/>
          </ac:spMkLst>
        </pc:spChg>
        <pc:spChg chg="add del mod">
          <ac:chgData name="Robert Jr. Indelicato" userId="eac3653e92a2c833" providerId="LiveId" clId="{3D9D6B60-F441-4C6B-B97F-8BDE551B23E8}" dt="2024-05-15T01:06:26.859" v="3382" actId="478"/>
          <ac:spMkLst>
            <pc:docMk/>
            <pc:sldMk cId="143535247" sldId="306"/>
            <ac:spMk id="12" creationId="{66A1B7D5-6C71-E8B5-AC1D-0F2A8248B2FD}"/>
          </ac:spMkLst>
        </pc:spChg>
        <pc:picChg chg="add mod ord">
          <ac:chgData name="Robert Jr. Indelicato" userId="eac3653e92a2c833" providerId="LiveId" clId="{3D9D6B60-F441-4C6B-B97F-8BDE551B23E8}" dt="2024-05-15T00:40:28.392" v="2449" actId="14100"/>
          <ac:picMkLst>
            <pc:docMk/>
            <pc:sldMk cId="143535247" sldId="306"/>
            <ac:picMk id="6" creationId="{D3BD79F9-EB40-7496-4815-82109C12A6C0}"/>
          </ac:picMkLst>
        </pc:picChg>
      </pc:sldChg>
      <pc:sldChg chg="delSp modSp new del mod">
        <pc:chgData name="Robert Jr. Indelicato" userId="eac3653e92a2c833" providerId="LiveId" clId="{3D9D6B60-F441-4C6B-B97F-8BDE551B23E8}" dt="2024-05-15T23:54:29.110" v="7001" actId="47"/>
        <pc:sldMkLst>
          <pc:docMk/>
          <pc:sldMk cId="4105472705" sldId="307"/>
        </pc:sldMkLst>
        <pc:spChg chg="mod">
          <ac:chgData name="Robert Jr. Indelicato" userId="eac3653e92a2c833" providerId="LiveId" clId="{3D9D6B60-F441-4C6B-B97F-8BDE551B23E8}" dt="2024-05-15T00:23:10.642" v="1771" actId="20577"/>
          <ac:spMkLst>
            <pc:docMk/>
            <pc:sldMk cId="4105472705" sldId="307"/>
            <ac:spMk id="2" creationId="{3B680565-C9D7-E571-A826-96BEF56B8CC9}"/>
          </ac:spMkLst>
        </pc:spChg>
        <pc:spChg chg="mod">
          <ac:chgData name="Robert Jr. Indelicato" userId="eac3653e92a2c833" providerId="LiveId" clId="{3D9D6B60-F441-4C6B-B97F-8BDE551B23E8}" dt="2024-05-15T00:22:47.030" v="1754" actId="27636"/>
          <ac:spMkLst>
            <pc:docMk/>
            <pc:sldMk cId="4105472705" sldId="307"/>
            <ac:spMk id="3" creationId="{DEA86272-ACB9-0CDF-FA08-ED26FA0F28F5}"/>
          </ac:spMkLst>
        </pc:spChg>
        <pc:spChg chg="del">
          <ac:chgData name="Robert Jr. Indelicato" userId="eac3653e92a2c833" providerId="LiveId" clId="{3D9D6B60-F441-4C6B-B97F-8BDE551B23E8}" dt="2024-05-15T00:22:32.005" v="1748" actId="478"/>
          <ac:spMkLst>
            <pc:docMk/>
            <pc:sldMk cId="4105472705" sldId="307"/>
            <ac:spMk id="4" creationId="{5EB089ED-263A-047D-B2CA-FA0FBB67D9A2}"/>
          </ac:spMkLst>
        </pc:spChg>
      </pc:sldChg>
      <pc:sldChg chg="delSp modSp new mod">
        <pc:chgData name="Robert Jr. Indelicato" userId="eac3653e92a2c833" providerId="LiveId" clId="{3D9D6B60-F441-4C6B-B97F-8BDE551B23E8}" dt="2024-05-16T23:37:38.948" v="11142" actId="20577"/>
        <pc:sldMkLst>
          <pc:docMk/>
          <pc:sldMk cId="3847558639" sldId="308"/>
        </pc:sldMkLst>
        <pc:spChg chg="mod">
          <ac:chgData name="Robert Jr. Indelicato" userId="eac3653e92a2c833" providerId="LiveId" clId="{3D9D6B60-F441-4C6B-B97F-8BDE551B23E8}" dt="2024-05-15T22:13:15.928" v="4763" actId="313"/>
          <ac:spMkLst>
            <pc:docMk/>
            <pc:sldMk cId="3847558639" sldId="308"/>
            <ac:spMk id="2" creationId="{54428F69-EFF0-5358-B7F7-2B7AB1F70892}"/>
          </ac:spMkLst>
        </pc:spChg>
        <pc:spChg chg="mod">
          <ac:chgData name="Robert Jr. Indelicato" userId="eac3653e92a2c833" providerId="LiveId" clId="{3D9D6B60-F441-4C6B-B97F-8BDE551B23E8}" dt="2024-05-16T23:37:38.948" v="11142" actId="20577"/>
          <ac:spMkLst>
            <pc:docMk/>
            <pc:sldMk cId="3847558639" sldId="308"/>
            <ac:spMk id="3" creationId="{DA4D3080-4B92-A7B6-C836-0889F84877B8}"/>
          </ac:spMkLst>
        </pc:spChg>
        <pc:spChg chg="del">
          <ac:chgData name="Robert Jr. Indelicato" userId="eac3653e92a2c833" providerId="LiveId" clId="{3D9D6B60-F441-4C6B-B97F-8BDE551B23E8}" dt="2024-05-15T22:51:57.468" v="5086" actId="478"/>
          <ac:spMkLst>
            <pc:docMk/>
            <pc:sldMk cId="3847558639" sldId="308"/>
            <ac:spMk id="4" creationId="{4AE5969B-CF1A-25CC-F20A-59D99B5C0CB3}"/>
          </ac:spMkLst>
        </pc:spChg>
      </pc:sldChg>
      <pc:sldChg chg="new del">
        <pc:chgData name="Robert Jr. Indelicato" userId="eac3653e92a2c833" providerId="LiveId" clId="{3D9D6B60-F441-4C6B-B97F-8BDE551B23E8}" dt="2024-05-15T00:26:49.546" v="1819" actId="47"/>
        <pc:sldMkLst>
          <pc:docMk/>
          <pc:sldMk cId="1392249283" sldId="309"/>
        </pc:sldMkLst>
      </pc:sldChg>
      <pc:sldChg chg="modSp add del mod">
        <pc:chgData name="Robert Jr. Indelicato" userId="eac3653e92a2c833" providerId="LiveId" clId="{3D9D6B60-F441-4C6B-B97F-8BDE551B23E8}" dt="2024-05-15T00:41:12.548" v="2450" actId="2696"/>
        <pc:sldMkLst>
          <pc:docMk/>
          <pc:sldMk cId="319013478" sldId="310"/>
        </pc:sldMkLst>
        <pc:spChg chg="mod">
          <ac:chgData name="Robert Jr. Indelicato" userId="eac3653e92a2c833" providerId="LiveId" clId="{3D9D6B60-F441-4C6B-B97F-8BDE551B23E8}" dt="2024-05-15T00:28:48.657" v="1986" actId="20577"/>
          <ac:spMkLst>
            <pc:docMk/>
            <pc:sldMk cId="319013478" sldId="310"/>
            <ac:spMk id="3" creationId="{A5AC4B5A-E82F-A79D-CB44-B8F0E0EDE214}"/>
          </ac:spMkLst>
        </pc:spChg>
      </pc:sldChg>
      <pc:sldChg chg="addSp delSp modSp add mod">
        <pc:chgData name="Robert Jr. Indelicato" userId="eac3653e92a2c833" providerId="LiveId" clId="{3D9D6B60-F441-4C6B-B97F-8BDE551B23E8}" dt="2024-05-16T22:57:55.495" v="9930" actId="14100"/>
        <pc:sldMkLst>
          <pc:docMk/>
          <pc:sldMk cId="448274904" sldId="310"/>
        </pc:sldMkLst>
        <pc:spChg chg="del mod">
          <ac:chgData name="Robert Jr. Indelicato" userId="eac3653e92a2c833" providerId="LiveId" clId="{3D9D6B60-F441-4C6B-B97F-8BDE551B23E8}" dt="2024-05-15T00:42:24.399" v="2494" actId="478"/>
          <ac:spMkLst>
            <pc:docMk/>
            <pc:sldMk cId="448274904" sldId="310"/>
            <ac:spMk id="2" creationId="{BD3A55EF-E18E-EB22-CE56-70A2610A8619}"/>
          </ac:spMkLst>
        </pc:spChg>
        <pc:spChg chg="mod">
          <ac:chgData name="Robert Jr. Indelicato" userId="eac3653e92a2c833" providerId="LiveId" clId="{3D9D6B60-F441-4C6B-B97F-8BDE551B23E8}" dt="2024-05-16T22:57:44.937" v="9928" actId="14100"/>
          <ac:spMkLst>
            <pc:docMk/>
            <pc:sldMk cId="448274904" sldId="310"/>
            <ac:spMk id="3" creationId="{A5AC4B5A-E82F-A79D-CB44-B8F0E0EDE214}"/>
          </ac:spMkLst>
        </pc:spChg>
        <pc:spChg chg="add mod">
          <ac:chgData name="Robert Jr. Indelicato" userId="eac3653e92a2c833" providerId="LiveId" clId="{3D9D6B60-F441-4C6B-B97F-8BDE551B23E8}" dt="2024-05-16T00:56:19.229" v="8984" actId="14100"/>
          <ac:spMkLst>
            <pc:docMk/>
            <pc:sldMk cId="448274904" sldId="310"/>
            <ac:spMk id="6" creationId="{05E9B04F-4725-6D84-7D11-234A4982E122}"/>
          </ac:spMkLst>
        </pc:spChg>
        <pc:spChg chg="add mod">
          <ac:chgData name="Robert Jr. Indelicato" userId="eac3653e92a2c833" providerId="LiveId" clId="{3D9D6B60-F441-4C6B-B97F-8BDE551B23E8}" dt="2024-05-16T22:57:55.495" v="9930" actId="14100"/>
          <ac:spMkLst>
            <pc:docMk/>
            <pc:sldMk cId="448274904" sldId="310"/>
            <ac:spMk id="7" creationId="{3AC462D6-2CC9-E891-318F-4A15C4650915}"/>
          </ac:spMkLst>
        </pc:spChg>
        <pc:spChg chg="add mod">
          <ac:chgData name="Robert Jr. Indelicato" userId="eac3653e92a2c833" providerId="LiveId" clId="{3D9D6B60-F441-4C6B-B97F-8BDE551B23E8}" dt="2024-05-16T22:57:48.611" v="9929" actId="14100"/>
          <ac:spMkLst>
            <pc:docMk/>
            <pc:sldMk cId="448274904" sldId="310"/>
            <ac:spMk id="8" creationId="{7CB0A728-5794-0042-D3F5-51FC804B8E03}"/>
          </ac:spMkLst>
        </pc:spChg>
        <pc:spChg chg="add mod">
          <ac:chgData name="Robert Jr. Indelicato" userId="eac3653e92a2c833" providerId="LiveId" clId="{3D9D6B60-F441-4C6B-B97F-8BDE551B23E8}" dt="2024-05-16T22:57:40.540" v="9927" actId="1038"/>
          <ac:spMkLst>
            <pc:docMk/>
            <pc:sldMk cId="448274904" sldId="310"/>
            <ac:spMk id="9" creationId="{FCA0CB86-53A3-976B-76DE-54488EE7769A}"/>
          </ac:spMkLst>
        </pc:spChg>
        <pc:spChg chg="add mod">
          <ac:chgData name="Robert Jr. Indelicato" userId="eac3653e92a2c833" providerId="LiveId" clId="{3D9D6B60-F441-4C6B-B97F-8BDE551B23E8}" dt="2024-05-16T00:24:56.856" v="8225" actId="14100"/>
          <ac:spMkLst>
            <pc:docMk/>
            <pc:sldMk cId="448274904" sldId="310"/>
            <ac:spMk id="12" creationId="{5BE80BD2-764D-1D29-5DFD-3E243040F625}"/>
          </ac:spMkLst>
        </pc:spChg>
        <pc:spChg chg="add mod">
          <ac:chgData name="Robert Jr. Indelicato" userId="eac3653e92a2c833" providerId="LiveId" clId="{3D9D6B60-F441-4C6B-B97F-8BDE551B23E8}" dt="2024-05-15T00:55:50.027" v="3168" actId="14100"/>
          <ac:spMkLst>
            <pc:docMk/>
            <pc:sldMk cId="448274904" sldId="310"/>
            <ac:spMk id="13" creationId="{79EFD9AB-FFB9-7418-BEB0-0D86F949189E}"/>
          </ac:spMkLst>
        </pc:spChg>
        <pc:graphicFrameChg chg="add del modGraphic">
          <ac:chgData name="Robert Jr. Indelicato" userId="eac3653e92a2c833" providerId="LiveId" clId="{3D9D6B60-F441-4C6B-B97F-8BDE551B23E8}" dt="2024-05-15T00:43:46.473" v="2496" actId="1032"/>
          <ac:graphicFrameMkLst>
            <pc:docMk/>
            <pc:sldMk cId="448274904" sldId="310"/>
            <ac:graphicFrameMk id="4" creationId="{6A217D72-C74B-FBD5-47E8-6985957C3535}"/>
          </ac:graphicFrameMkLst>
        </pc:graphicFrameChg>
        <pc:picChg chg="add del mod">
          <ac:chgData name="Robert Jr. Indelicato" userId="eac3653e92a2c833" providerId="LiveId" clId="{3D9D6B60-F441-4C6B-B97F-8BDE551B23E8}" dt="2024-05-15T00:51:56.855" v="3029" actId="478"/>
          <ac:picMkLst>
            <pc:docMk/>
            <pc:sldMk cId="448274904" sldId="310"/>
            <ac:picMk id="11" creationId="{D6AEBBE0-DFC0-35C1-4EF3-C61121567239}"/>
          </ac:picMkLst>
        </pc:picChg>
      </pc:sldChg>
      <pc:sldChg chg="addSp delSp modSp add del mod">
        <pc:chgData name="Robert Jr. Indelicato" userId="eac3653e92a2c833" providerId="LiveId" clId="{3D9D6B60-F441-4C6B-B97F-8BDE551B23E8}" dt="2024-05-15T23:20:16.750" v="6050" actId="47"/>
        <pc:sldMkLst>
          <pc:docMk/>
          <pc:sldMk cId="2125492762" sldId="311"/>
        </pc:sldMkLst>
        <pc:spChg chg="add mod">
          <ac:chgData name="Robert Jr. Indelicato" userId="eac3653e92a2c833" providerId="LiveId" clId="{3D9D6B60-F441-4C6B-B97F-8BDE551B23E8}" dt="2024-05-15T01:00:08.481" v="3235" actId="14100"/>
          <ac:spMkLst>
            <pc:docMk/>
            <pc:sldMk cId="2125492762" sldId="311"/>
            <ac:spMk id="2" creationId="{AAC02F25-54EC-9E67-E2AD-4C97D2DF118A}"/>
          </ac:spMkLst>
        </pc:spChg>
        <pc:spChg chg="del">
          <ac:chgData name="Robert Jr. Indelicato" userId="eac3653e92a2c833" providerId="LiveId" clId="{3D9D6B60-F441-4C6B-B97F-8BDE551B23E8}" dt="2024-05-15T00:59:42.355" v="3229" actId="478"/>
          <ac:spMkLst>
            <pc:docMk/>
            <pc:sldMk cId="2125492762" sldId="311"/>
            <ac:spMk id="3" creationId="{A5AC4B5A-E82F-A79D-CB44-B8F0E0EDE214}"/>
          </ac:spMkLst>
        </pc:spChg>
        <pc:spChg chg="del">
          <ac:chgData name="Robert Jr. Indelicato" userId="eac3653e92a2c833" providerId="LiveId" clId="{3D9D6B60-F441-4C6B-B97F-8BDE551B23E8}" dt="2024-05-15T00:59:39.744" v="3228" actId="478"/>
          <ac:spMkLst>
            <pc:docMk/>
            <pc:sldMk cId="2125492762" sldId="311"/>
            <ac:spMk id="6" creationId="{05E9B04F-4725-6D84-7D11-234A4982E122}"/>
          </ac:spMkLst>
        </pc:spChg>
        <pc:spChg chg="del">
          <ac:chgData name="Robert Jr. Indelicato" userId="eac3653e92a2c833" providerId="LiveId" clId="{3D9D6B60-F441-4C6B-B97F-8BDE551B23E8}" dt="2024-05-15T00:59:33.297" v="3226" actId="478"/>
          <ac:spMkLst>
            <pc:docMk/>
            <pc:sldMk cId="2125492762" sldId="311"/>
            <ac:spMk id="7" creationId="{3AC462D6-2CC9-E891-318F-4A15C4650915}"/>
          </ac:spMkLst>
        </pc:spChg>
        <pc:spChg chg="del">
          <ac:chgData name="Robert Jr. Indelicato" userId="eac3653e92a2c833" providerId="LiveId" clId="{3D9D6B60-F441-4C6B-B97F-8BDE551B23E8}" dt="2024-05-15T00:59:31.326" v="3225" actId="478"/>
          <ac:spMkLst>
            <pc:docMk/>
            <pc:sldMk cId="2125492762" sldId="311"/>
            <ac:spMk id="8" creationId="{7CB0A728-5794-0042-D3F5-51FC804B8E03}"/>
          </ac:spMkLst>
        </pc:spChg>
        <pc:spChg chg="del mod">
          <ac:chgData name="Robert Jr. Indelicato" userId="eac3653e92a2c833" providerId="LiveId" clId="{3D9D6B60-F441-4C6B-B97F-8BDE551B23E8}" dt="2024-05-15T00:59:29.933" v="3224" actId="478"/>
          <ac:spMkLst>
            <pc:docMk/>
            <pc:sldMk cId="2125492762" sldId="311"/>
            <ac:spMk id="9" creationId="{FCA0CB86-53A3-976B-76DE-54488EE7769A}"/>
          </ac:spMkLst>
        </pc:spChg>
        <pc:spChg chg="add del mod">
          <ac:chgData name="Robert Jr. Indelicato" userId="eac3653e92a2c833" providerId="LiveId" clId="{3D9D6B60-F441-4C6B-B97F-8BDE551B23E8}" dt="2024-05-15T00:59:45.623" v="3230" actId="478"/>
          <ac:spMkLst>
            <pc:docMk/>
            <pc:sldMk cId="2125492762" sldId="311"/>
            <ac:spMk id="10" creationId="{32E7DCED-606E-7978-8A88-F243B9D32D00}"/>
          </ac:spMkLst>
        </pc:spChg>
        <pc:spChg chg="del">
          <ac:chgData name="Robert Jr. Indelicato" userId="eac3653e92a2c833" providerId="LiveId" clId="{3D9D6B60-F441-4C6B-B97F-8BDE551B23E8}" dt="2024-05-15T00:59:37.381" v="3227" actId="478"/>
          <ac:spMkLst>
            <pc:docMk/>
            <pc:sldMk cId="2125492762" sldId="311"/>
            <ac:spMk id="12" creationId="{5BE80BD2-764D-1D29-5DFD-3E243040F625}"/>
          </ac:spMkLst>
        </pc:spChg>
        <pc:spChg chg="mod">
          <ac:chgData name="Robert Jr. Indelicato" userId="eac3653e92a2c833" providerId="LiveId" clId="{3D9D6B60-F441-4C6B-B97F-8BDE551B23E8}" dt="2024-05-15T00:59:55.524" v="3233" actId="1076"/>
          <ac:spMkLst>
            <pc:docMk/>
            <pc:sldMk cId="2125492762" sldId="311"/>
            <ac:spMk id="13" creationId="{79EFD9AB-FFB9-7418-BEB0-0D86F949189E}"/>
          </ac:spMkLst>
        </pc:spChg>
      </pc:sldChg>
      <pc:sldChg chg="delSp modSp add mod ord">
        <pc:chgData name="Robert Jr. Indelicato" userId="eac3653e92a2c833" providerId="LiveId" clId="{3D9D6B60-F441-4C6B-B97F-8BDE551B23E8}" dt="2024-06-14T01:12:54.162" v="16533"/>
        <pc:sldMkLst>
          <pc:docMk/>
          <pc:sldMk cId="366112013" sldId="312"/>
        </pc:sldMkLst>
        <pc:spChg chg="del">
          <ac:chgData name="Robert Jr. Indelicato" userId="eac3653e92a2c833" providerId="LiveId" clId="{3D9D6B60-F441-4C6B-B97F-8BDE551B23E8}" dt="2024-05-15T01:07:03.803" v="3384" actId="478"/>
          <ac:spMkLst>
            <pc:docMk/>
            <pc:sldMk cId="366112013" sldId="312"/>
            <ac:spMk id="2" creationId="{AAC02F25-54EC-9E67-E2AD-4C97D2DF118A}"/>
          </ac:spMkLst>
        </pc:spChg>
        <pc:spChg chg="mod">
          <ac:chgData name="Robert Jr. Indelicato" userId="eac3653e92a2c833" providerId="LiveId" clId="{3D9D6B60-F441-4C6B-B97F-8BDE551B23E8}" dt="2024-05-16T01:51:03.503" v="9196" actId="5793"/>
          <ac:spMkLst>
            <pc:docMk/>
            <pc:sldMk cId="366112013" sldId="312"/>
            <ac:spMk id="3" creationId="{A5AC4B5A-E82F-A79D-CB44-B8F0E0EDE214}"/>
          </ac:spMkLst>
        </pc:spChg>
        <pc:spChg chg="mod">
          <ac:chgData name="Robert Jr. Indelicato" userId="eac3653e92a2c833" providerId="LiveId" clId="{3D9D6B60-F441-4C6B-B97F-8BDE551B23E8}" dt="2024-05-16T00:56:48.449" v="9001" actId="20577"/>
          <ac:spMkLst>
            <pc:docMk/>
            <pc:sldMk cId="366112013" sldId="312"/>
            <ac:spMk id="6" creationId="{05E9B04F-4725-6D84-7D11-234A4982E122}"/>
          </ac:spMkLst>
        </pc:spChg>
        <pc:spChg chg="mod">
          <ac:chgData name="Robert Jr. Indelicato" userId="eac3653e92a2c833" providerId="LiveId" clId="{3D9D6B60-F441-4C6B-B97F-8BDE551B23E8}" dt="2024-05-16T00:57:03.905" v="9004" actId="14100"/>
          <ac:spMkLst>
            <pc:docMk/>
            <pc:sldMk cId="366112013" sldId="312"/>
            <ac:spMk id="7" creationId="{3AC462D6-2CC9-E891-318F-4A15C4650915}"/>
          </ac:spMkLst>
        </pc:spChg>
        <pc:spChg chg="mod">
          <ac:chgData name="Robert Jr. Indelicato" userId="eac3653e92a2c833" providerId="LiveId" clId="{3D9D6B60-F441-4C6B-B97F-8BDE551B23E8}" dt="2024-05-16T00:56:55.992" v="9002" actId="14100"/>
          <ac:spMkLst>
            <pc:docMk/>
            <pc:sldMk cId="366112013" sldId="312"/>
            <ac:spMk id="8" creationId="{7CB0A728-5794-0042-D3F5-51FC804B8E03}"/>
          </ac:spMkLst>
        </pc:spChg>
        <pc:spChg chg="mod">
          <ac:chgData name="Robert Jr. Indelicato" userId="eac3653e92a2c833" providerId="LiveId" clId="{3D9D6B60-F441-4C6B-B97F-8BDE551B23E8}" dt="2024-05-16T00:56:59.994" v="9003" actId="14100"/>
          <ac:spMkLst>
            <pc:docMk/>
            <pc:sldMk cId="366112013" sldId="312"/>
            <ac:spMk id="9" creationId="{FCA0CB86-53A3-976B-76DE-54488EE7769A}"/>
          </ac:spMkLst>
        </pc:spChg>
        <pc:spChg chg="mod">
          <ac:chgData name="Robert Jr. Indelicato" userId="eac3653e92a2c833" providerId="LiveId" clId="{3D9D6B60-F441-4C6B-B97F-8BDE551B23E8}" dt="2024-05-16T00:57:07.892" v="9005" actId="14100"/>
          <ac:spMkLst>
            <pc:docMk/>
            <pc:sldMk cId="366112013" sldId="312"/>
            <ac:spMk id="12" creationId="{5BE80BD2-764D-1D29-5DFD-3E243040F625}"/>
          </ac:spMkLst>
        </pc:spChg>
      </pc:sldChg>
      <pc:sldChg chg="addSp delSp modSp new mod">
        <pc:chgData name="Robert Jr. Indelicato" userId="eac3653e92a2c833" providerId="LiveId" clId="{3D9D6B60-F441-4C6B-B97F-8BDE551B23E8}" dt="2024-05-16T23:46:12.219" v="11504" actId="14100"/>
        <pc:sldMkLst>
          <pc:docMk/>
          <pc:sldMk cId="1559368419" sldId="313"/>
        </pc:sldMkLst>
        <pc:spChg chg="add mod">
          <ac:chgData name="Robert Jr. Indelicato" userId="eac3653e92a2c833" providerId="LiveId" clId="{3D9D6B60-F441-4C6B-B97F-8BDE551B23E8}" dt="2024-05-16T23:46:06.711" v="11502" actId="14100"/>
          <ac:spMkLst>
            <pc:docMk/>
            <pc:sldMk cId="1559368419" sldId="313"/>
            <ac:spMk id="2" creationId="{28C617F7-F31A-C697-F38E-85FB2B93FE73}"/>
          </ac:spMkLst>
        </pc:spChg>
        <pc:spChg chg="del mod">
          <ac:chgData name="Robert Jr. Indelicato" userId="eac3653e92a2c833" providerId="LiveId" clId="{3D9D6B60-F441-4C6B-B97F-8BDE551B23E8}" dt="2024-05-16T02:09:29.356" v="9550" actId="478"/>
          <ac:spMkLst>
            <pc:docMk/>
            <pc:sldMk cId="1559368419" sldId="313"/>
            <ac:spMk id="2" creationId="{7FC36C47-A952-48DD-8C68-85680757798F}"/>
          </ac:spMkLst>
        </pc:spChg>
        <pc:spChg chg="add del mod">
          <ac:chgData name="Robert Jr. Indelicato" userId="eac3653e92a2c833" providerId="LiveId" clId="{3D9D6B60-F441-4C6B-B97F-8BDE551B23E8}" dt="2024-05-16T23:45:50.637" v="11499" actId="478"/>
          <ac:spMkLst>
            <pc:docMk/>
            <pc:sldMk cId="1559368419" sldId="313"/>
            <ac:spMk id="3" creationId="{26E23D2D-6DA2-7A72-D309-D78C0FB1289F}"/>
          </ac:spMkLst>
        </pc:spChg>
        <pc:spChg chg="del">
          <ac:chgData name="Robert Jr. Indelicato" userId="eac3653e92a2c833" providerId="LiveId" clId="{3D9D6B60-F441-4C6B-B97F-8BDE551B23E8}" dt="2024-05-15T22:02:16.939" v="4407" actId="22"/>
          <ac:spMkLst>
            <pc:docMk/>
            <pc:sldMk cId="1559368419" sldId="313"/>
            <ac:spMk id="3" creationId="{6FF286A1-CE19-8FE4-8A57-DBB6BC33435E}"/>
          </ac:spMkLst>
        </pc:spChg>
        <pc:spChg chg="del">
          <ac:chgData name="Robert Jr. Indelicato" userId="eac3653e92a2c833" providerId="LiveId" clId="{3D9D6B60-F441-4C6B-B97F-8BDE551B23E8}" dt="2024-05-15T22:02:30.439" v="4410" actId="478"/>
          <ac:spMkLst>
            <pc:docMk/>
            <pc:sldMk cId="1559368419" sldId="313"/>
            <ac:spMk id="4" creationId="{8F585681-F64D-2352-7474-A2E1C4843F56}"/>
          </ac:spMkLst>
        </pc:spChg>
        <pc:spChg chg="add mod">
          <ac:chgData name="Robert Jr. Indelicato" userId="eac3653e92a2c833" providerId="LiveId" clId="{3D9D6B60-F441-4C6B-B97F-8BDE551B23E8}" dt="2024-05-16T23:45:47.149" v="11498" actId="1076"/>
          <ac:spMkLst>
            <pc:docMk/>
            <pc:sldMk cId="1559368419" sldId="313"/>
            <ac:spMk id="4" creationId="{BFACD5C6-48BA-E3CD-5A94-4C20F1E11F98}"/>
          </ac:spMkLst>
        </pc:spChg>
        <pc:spChg chg="add del mod">
          <ac:chgData name="Robert Jr. Indelicato" userId="eac3653e92a2c833" providerId="LiveId" clId="{3D9D6B60-F441-4C6B-B97F-8BDE551B23E8}" dt="2024-05-16T02:09:32.297" v="9551" actId="478"/>
          <ac:spMkLst>
            <pc:docMk/>
            <pc:sldMk cId="1559368419" sldId="313"/>
            <ac:spMk id="9" creationId="{3CEFBC96-ED69-3F04-E1E4-F09483EC5F97}"/>
          </ac:spMkLst>
        </pc:spChg>
        <pc:picChg chg="add mod ord">
          <ac:chgData name="Robert Jr. Indelicato" userId="eac3653e92a2c833" providerId="LiveId" clId="{3D9D6B60-F441-4C6B-B97F-8BDE551B23E8}" dt="2024-05-16T23:46:12.219" v="11504" actId="14100"/>
          <ac:picMkLst>
            <pc:docMk/>
            <pc:sldMk cId="1559368419" sldId="313"/>
            <ac:picMk id="7" creationId="{61E1D287-ECED-A711-F8B0-1C271AE13AE1}"/>
          </ac:picMkLst>
        </pc:picChg>
      </pc:sldChg>
      <pc:sldChg chg="delSp modSp new mod">
        <pc:chgData name="Robert Jr. Indelicato" userId="eac3653e92a2c833" providerId="LiveId" clId="{3D9D6B60-F441-4C6B-B97F-8BDE551B23E8}" dt="2024-05-16T23:52:10.870" v="11659" actId="20577"/>
        <pc:sldMkLst>
          <pc:docMk/>
          <pc:sldMk cId="916955244" sldId="314"/>
        </pc:sldMkLst>
        <pc:spChg chg="mod">
          <ac:chgData name="Robert Jr. Indelicato" userId="eac3653e92a2c833" providerId="LiveId" clId="{3D9D6B60-F441-4C6B-B97F-8BDE551B23E8}" dt="2024-05-15T22:07:15.834" v="4741" actId="313"/>
          <ac:spMkLst>
            <pc:docMk/>
            <pc:sldMk cId="916955244" sldId="314"/>
            <ac:spMk id="2" creationId="{BD18F010-BB3E-AEF1-7B64-EBA28709120F}"/>
          </ac:spMkLst>
        </pc:spChg>
        <pc:spChg chg="mod">
          <ac:chgData name="Robert Jr. Indelicato" userId="eac3653e92a2c833" providerId="LiveId" clId="{3D9D6B60-F441-4C6B-B97F-8BDE551B23E8}" dt="2024-05-16T23:52:10.870" v="11659" actId="20577"/>
          <ac:spMkLst>
            <pc:docMk/>
            <pc:sldMk cId="916955244" sldId="314"/>
            <ac:spMk id="3" creationId="{82B854AF-5FBF-F3EC-2C24-DE1A60E771D8}"/>
          </ac:spMkLst>
        </pc:spChg>
        <pc:spChg chg="del">
          <ac:chgData name="Robert Jr. Indelicato" userId="eac3653e92a2c833" providerId="LiveId" clId="{3D9D6B60-F441-4C6B-B97F-8BDE551B23E8}" dt="2024-05-15T22:38:06.673" v="5068" actId="478"/>
          <ac:spMkLst>
            <pc:docMk/>
            <pc:sldMk cId="916955244" sldId="314"/>
            <ac:spMk id="4" creationId="{629D0755-EA2A-FDB2-CF3B-DEDAAFE0520A}"/>
          </ac:spMkLst>
        </pc:spChg>
      </pc:sldChg>
      <pc:sldChg chg="addSp delSp modSp new mod setBg">
        <pc:chgData name="Robert Jr. Indelicato" userId="eac3653e92a2c833" providerId="LiveId" clId="{3D9D6B60-F441-4C6B-B97F-8BDE551B23E8}" dt="2024-05-16T02:21:00.444" v="9737" actId="1076"/>
        <pc:sldMkLst>
          <pc:docMk/>
          <pc:sldMk cId="1476573568" sldId="315"/>
        </pc:sldMkLst>
        <pc:spChg chg="mod">
          <ac:chgData name="Robert Jr. Indelicato" userId="eac3653e92a2c833" providerId="LiveId" clId="{3D9D6B60-F441-4C6B-B97F-8BDE551B23E8}" dt="2024-05-16T02:18:23.899" v="9620" actId="207"/>
          <ac:spMkLst>
            <pc:docMk/>
            <pc:sldMk cId="1476573568" sldId="315"/>
            <ac:spMk id="2" creationId="{8E59377D-DAAC-2E23-12EE-602F2D6E774C}"/>
          </ac:spMkLst>
        </pc:spChg>
        <pc:spChg chg="del">
          <ac:chgData name="Robert Jr. Indelicato" userId="eac3653e92a2c833" providerId="LiveId" clId="{3D9D6B60-F441-4C6B-B97F-8BDE551B23E8}" dt="2024-05-15T22:12:39.428" v="4755" actId="478"/>
          <ac:spMkLst>
            <pc:docMk/>
            <pc:sldMk cId="1476573568" sldId="315"/>
            <ac:spMk id="3" creationId="{B2AF41C5-4B7D-2431-ED8F-F0D84CF1F455}"/>
          </ac:spMkLst>
        </pc:spChg>
        <pc:spChg chg="del">
          <ac:chgData name="Robert Jr. Indelicato" userId="eac3653e92a2c833" providerId="LiveId" clId="{3D9D6B60-F441-4C6B-B97F-8BDE551B23E8}" dt="2024-05-15T22:11:50.316" v="4752" actId="478"/>
          <ac:spMkLst>
            <pc:docMk/>
            <pc:sldMk cId="1476573568" sldId="315"/>
            <ac:spMk id="4" creationId="{B76A5BFC-63E9-9BDB-8C2A-F46E3265D247}"/>
          </ac:spMkLst>
        </pc:spChg>
        <pc:spChg chg="add del mod">
          <ac:chgData name="Robert Jr. Indelicato" userId="eac3653e92a2c833" providerId="LiveId" clId="{3D9D6B60-F441-4C6B-B97F-8BDE551B23E8}" dt="2024-05-16T02:18:13.647" v="9618" actId="478"/>
          <ac:spMkLst>
            <pc:docMk/>
            <pc:sldMk cId="1476573568" sldId="315"/>
            <ac:spMk id="7" creationId="{012226F8-778F-8C6C-96C6-A8572E02571A}"/>
          </ac:spMkLst>
        </pc:spChg>
        <pc:spChg chg="add del mod">
          <ac:chgData name="Robert Jr. Indelicato" userId="eac3653e92a2c833" providerId="LiveId" clId="{3D9D6B60-F441-4C6B-B97F-8BDE551B23E8}" dt="2024-05-16T00:05:59.148" v="7419" actId="478"/>
          <ac:spMkLst>
            <pc:docMk/>
            <pc:sldMk cId="1476573568" sldId="315"/>
            <ac:spMk id="8" creationId="{26000E62-4757-0135-8089-46AB54378D34}"/>
          </ac:spMkLst>
        </pc:spChg>
        <pc:spChg chg="add mod">
          <ac:chgData name="Robert Jr. Indelicato" userId="eac3653e92a2c833" providerId="LiveId" clId="{3D9D6B60-F441-4C6B-B97F-8BDE551B23E8}" dt="2024-05-16T02:20:38.038" v="9715" actId="255"/>
          <ac:spMkLst>
            <pc:docMk/>
            <pc:sldMk cId="1476573568" sldId="315"/>
            <ac:spMk id="17" creationId="{BF7F2594-694A-F22C-A34B-1AF66105E2FA}"/>
          </ac:spMkLst>
        </pc:spChg>
        <pc:spChg chg="add del mod">
          <ac:chgData name="Robert Jr. Indelicato" userId="eac3653e92a2c833" providerId="LiveId" clId="{3D9D6B60-F441-4C6B-B97F-8BDE551B23E8}" dt="2024-05-16T02:20:15.647" v="9685" actId="478"/>
          <ac:spMkLst>
            <pc:docMk/>
            <pc:sldMk cId="1476573568" sldId="315"/>
            <ac:spMk id="18" creationId="{17DADE90-2F31-4E0B-0570-523224073918}"/>
          </ac:spMkLst>
        </pc:spChg>
        <pc:spChg chg="add mod">
          <ac:chgData name="Robert Jr. Indelicato" userId="eac3653e92a2c833" providerId="LiveId" clId="{3D9D6B60-F441-4C6B-B97F-8BDE551B23E8}" dt="2024-05-16T02:21:00.444" v="9737" actId="1076"/>
          <ac:spMkLst>
            <pc:docMk/>
            <pc:sldMk cId="1476573568" sldId="315"/>
            <ac:spMk id="19" creationId="{E0B66EF2-87B0-9B01-1E87-9D78E4ABA406}"/>
          </ac:spMkLst>
        </pc:spChg>
        <pc:picChg chg="add mod">
          <ac:chgData name="Robert Jr. Indelicato" userId="eac3653e92a2c833" providerId="LiveId" clId="{3D9D6B60-F441-4C6B-B97F-8BDE551B23E8}" dt="2024-05-16T02:20:44.628" v="9735" actId="1035"/>
          <ac:picMkLst>
            <pc:docMk/>
            <pc:sldMk cId="1476573568" sldId="315"/>
            <ac:picMk id="10" creationId="{632289E7-F06B-1F2E-B1E8-BE4ACDBC88F7}"/>
          </ac:picMkLst>
        </pc:picChg>
        <pc:picChg chg="add mod">
          <ac:chgData name="Robert Jr. Indelicato" userId="eac3653e92a2c833" providerId="LiveId" clId="{3D9D6B60-F441-4C6B-B97F-8BDE551B23E8}" dt="2024-05-16T02:20:44.628" v="9735" actId="1035"/>
          <ac:picMkLst>
            <pc:docMk/>
            <pc:sldMk cId="1476573568" sldId="315"/>
            <ac:picMk id="12" creationId="{2F08D823-C62B-7D1C-5600-432C0A647342}"/>
          </ac:picMkLst>
        </pc:picChg>
        <pc:picChg chg="add mod">
          <ac:chgData name="Robert Jr. Indelicato" userId="eac3653e92a2c833" providerId="LiveId" clId="{3D9D6B60-F441-4C6B-B97F-8BDE551B23E8}" dt="2024-05-16T02:20:44.628" v="9735" actId="1035"/>
          <ac:picMkLst>
            <pc:docMk/>
            <pc:sldMk cId="1476573568" sldId="315"/>
            <ac:picMk id="14" creationId="{F59BAF87-B900-4F63-5842-462E340A053A}"/>
          </ac:picMkLst>
        </pc:picChg>
        <pc:picChg chg="add mod">
          <ac:chgData name="Robert Jr. Indelicato" userId="eac3653e92a2c833" providerId="LiveId" clId="{3D9D6B60-F441-4C6B-B97F-8BDE551B23E8}" dt="2024-05-16T02:20:44.628" v="9735" actId="1035"/>
          <ac:picMkLst>
            <pc:docMk/>
            <pc:sldMk cId="1476573568" sldId="315"/>
            <ac:picMk id="16" creationId="{5E67B200-3E76-CDD8-090A-871E80CAB934}"/>
          </ac:picMkLst>
        </pc:picChg>
      </pc:sldChg>
      <pc:sldChg chg="modSp add mod">
        <pc:chgData name="Robert Jr. Indelicato" userId="eac3653e92a2c833" providerId="LiveId" clId="{3D9D6B60-F441-4C6B-B97F-8BDE551B23E8}" dt="2024-05-16T23:27:06.529" v="11039" actId="14100"/>
        <pc:sldMkLst>
          <pc:docMk/>
          <pc:sldMk cId="3081102949" sldId="316"/>
        </pc:sldMkLst>
        <pc:spChg chg="mod">
          <ac:chgData name="Robert Jr. Indelicato" userId="eac3653e92a2c833" providerId="LiveId" clId="{3D9D6B60-F441-4C6B-B97F-8BDE551B23E8}" dt="2024-05-16T01:51:23.256" v="9202" actId="20577"/>
          <ac:spMkLst>
            <pc:docMk/>
            <pc:sldMk cId="3081102949" sldId="316"/>
            <ac:spMk id="3" creationId="{A5AC4B5A-E82F-A79D-CB44-B8F0E0EDE214}"/>
          </ac:spMkLst>
        </pc:spChg>
        <pc:spChg chg="mod">
          <ac:chgData name="Robert Jr. Indelicato" userId="eac3653e92a2c833" providerId="LiveId" clId="{3D9D6B60-F441-4C6B-B97F-8BDE551B23E8}" dt="2024-05-16T00:30:53.036" v="8367" actId="207"/>
          <ac:spMkLst>
            <pc:docMk/>
            <pc:sldMk cId="3081102949" sldId="316"/>
            <ac:spMk id="6" creationId="{05E9B04F-4725-6D84-7D11-234A4982E122}"/>
          </ac:spMkLst>
        </pc:spChg>
        <pc:spChg chg="mod">
          <ac:chgData name="Robert Jr. Indelicato" userId="eac3653e92a2c833" providerId="LiveId" clId="{3D9D6B60-F441-4C6B-B97F-8BDE551B23E8}" dt="2024-05-16T01:04:22.893" v="9124" actId="14100"/>
          <ac:spMkLst>
            <pc:docMk/>
            <pc:sldMk cId="3081102949" sldId="316"/>
            <ac:spMk id="7" creationId="{3AC462D6-2CC9-E891-318F-4A15C4650915}"/>
          </ac:spMkLst>
        </pc:spChg>
        <pc:spChg chg="mod">
          <ac:chgData name="Robert Jr. Indelicato" userId="eac3653e92a2c833" providerId="LiveId" clId="{3D9D6B60-F441-4C6B-B97F-8BDE551B23E8}" dt="2024-05-16T01:04:29.162" v="9126" actId="14100"/>
          <ac:spMkLst>
            <pc:docMk/>
            <pc:sldMk cId="3081102949" sldId="316"/>
            <ac:spMk id="8" creationId="{7CB0A728-5794-0042-D3F5-51FC804B8E03}"/>
          </ac:spMkLst>
        </pc:spChg>
        <pc:spChg chg="mod">
          <ac:chgData name="Robert Jr. Indelicato" userId="eac3653e92a2c833" providerId="LiveId" clId="{3D9D6B60-F441-4C6B-B97F-8BDE551B23E8}" dt="2024-05-16T23:27:06.529" v="11039" actId="14100"/>
          <ac:spMkLst>
            <pc:docMk/>
            <pc:sldMk cId="3081102949" sldId="316"/>
            <ac:spMk id="9" creationId="{FCA0CB86-53A3-976B-76DE-54488EE7769A}"/>
          </ac:spMkLst>
        </pc:spChg>
        <pc:spChg chg="mod">
          <ac:chgData name="Robert Jr. Indelicato" userId="eac3653e92a2c833" providerId="LiveId" clId="{3D9D6B60-F441-4C6B-B97F-8BDE551B23E8}" dt="2024-05-16T01:04:26.302" v="9125" actId="14100"/>
          <ac:spMkLst>
            <pc:docMk/>
            <pc:sldMk cId="3081102949" sldId="316"/>
            <ac:spMk id="12" creationId="{5BE80BD2-764D-1D29-5DFD-3E243040F625}"/>
          </ac:spMkLst>
        </pc:spChg>
        <pc:spChg chg="mod">
          <ac:chgData name="Robert Jr. Indelicato" userId="eac3653e92a2c833" providerId="LiveId" clId="{3D9D6B60-F441-4C6B-B97F-8BDE551B23E8}" dt="2024-05-15T22:54:33.258" v="5127" actId="14100"/>
          <ac:spMkLst>
            <pc:docMk/>
            <pc:sldMk cId="3081102949" sldId="316"/>
            <ac:spMk id="13" creationId="{79EFD9AB-FFB9-7418-BEB0-0D86F949189E}"/>
          </ac:spMkLst>
        </pc:spChg>
      </pc:sldChg>
      <pc:sldChg chg="add del">
        <pc:chgData name="Robert Jr. Indelicato" userId="eac3653e92a2c833" providerId="LiveId" clId="{3D9D6B60-F441-4C6B-B97F-8BDE551B23E8}" dt="2024-05-15T22:33:02.444" v="5067" actId="47"/>
        <pc:sldMkLst>
          <pc:docMk/>
          <pc:sldMk cId="3746438159" sldId="316"/>
        </pc:sldMkLst>
      </pc:sldChg>
      <pc:sldChg chg="addSp delSp modSp add mod">
        <pc:chgData name="Robert Jr. Indelicato" userId="eac3653e92a2c833" providerId="LiveId" clId="{3D9D6B60-F441-4C6B-B97F-8BDE551B23E8}" dt="2024-05-17T10:27:07.288" v="12218" actId="20577"/>
        <pc:sldMkLst>
          <pc:docMk/>
          <pc:sldMk cId="3670980009" sldId="317"/>
        </pc:sldMkLst>
        <pc:spChg chg="mod">
          <ac:chgData name="Robert Jr. Indelicato" userId="eac3653e92a2c833" providerId="LiveId" clId="{3D9D6B60-F441-4C6B-B97F-8BDE551B23E8}" dt="2024-05-17T10:27:07.288" v="12218" actId="20577"/>
          <ac:spMkLst>
            <pc:docMk/>
            <pc:sldMk cId="3670980009" sldId="317"/>
            <ac:spMk id="3" creationId="{A5AC4B5A-E82F-A79D-CB44-B8F0E0EDE214}"/>
          </ac:spMkLst>
        </pc:spChg>
        <pc:spChg chg="add del mod">
          <ac:chgData name="Robert Jr. Indelicato" userId="eac3653e92a2c833" providerId="LiveId" clId="{3D9D6B60-F441-4C6B-B97F-8BDE551B23E8}" dt="2024-05-17T10:26:23.110" v="12118" actId="478"/>
          <ac:spMkLst>
            <pc:docMk/>
            <pc:sldMk cId="3670980009" sldId="317"/>
            <ac:spMk id="4" creationId="{C22FCC83-E3DD-1F4F-049A-A5D2F181FF3C}"/>
          </ac:spMkLst>
        </pc:spChg>
        <pc:spChg chg="mod">
          <ac:chgData name="Robert Jr. Indelicato" userId="eac3653e92a2c833" providerId="LiveId" clId="{3D9D6B60-F441-4C6B-B97F-8BDE551B23E8}" dt="2024-05-16T01:05:07.642" v="9139" actId="20577"/>
          <ac:spMkLst>
            <pc:docMk/>
            <pc:sldMk cId="3670980009" sldId="317"/>
            <ac:spMk id="6" creationId="{05E9B04F-4725-6D84-7D11-234A4982E122}"/>
          </ac:spMkLst>
        </pc:spChg>
        <pc:spChg chg="mod">
          <ac:chgData name="Robert Jr. Indelicato" userId="eac3653e92a2c833" providerId="LiveId" clId="{3D9D6B60-F441-4C6B-B97F-8BDE551B23E8}" dt="2024-05-16T01:07:19.688" v="9164" actId="14100"/>
          <ac:spMkLst>
            <pc:docMk/>
            <pc:sldMk cId="3670980009" sldId="317"/>
            <ac:spMk id="7" creationId="{3AC462D6-2CC9-E891-318F-4A15C4650915}"/>
          </ac:spMkLst>
        </pc:spChg>
        <pc:spChg chg="mod">
          <ac:chgData name="Robert Jr. Indelicato" userId="eac3653e92a2c833" providerId="LiveId" clId="{3D9D6B60-F441-4C6B-B97F-8BDE551B23E8}" dt="2024-05-16T01:07:22.300" v="9165" actId="14100"/>
          <ac:spMkLst>
            <pc:docMk/>
            <pc:sldMk cId="3670980009" sldId="317"/>
            <ac:spMk id="8" creationId="{7CB0A728-5794-0042-D3F5-51FC804B8E03}"/>
          </ac:spMkLst>
        </pc:spChg>
        <pc:spChg chg="mod">
          <ac:chgData name="Robert Jr. Indelicato" userId="eac3653e92a2c833" providerId="LiveId" clId="{3D9D6B60-F441-4C6B-B97F-8BDE551B23E8}" dt="2024-05-16T01:07:04.657" v="9161" actId="14100"/>
          <ac:spMkLst>
            <pc:docMk/>
            <pc:sldMk cId="3670980009" sldId="317"/>
            <ac:spMk id="9" creationId="{FCA0CB86-53A3-976B-76DE-54488EE7769A}"/>
          </ac:spMkLst>
        </pc:spChg>
        <pc:spChg chg="mod">
          <ac:chgData name="Robert Jr. Indelicato" userId="eac3653e92a2c833" providerId="LiveId" clId="{3D9D6B60-F441-4C6B-B97F-8BDE551B23E8}" dt="2024-05-16T01:07:09.536" v="9162" actId="14100"/>
          <ac:spMkLst>
            <pc:docMk/>
            <pc:sldMk cId="3670980009" sldId="317"/>
            <ac:spMk id="12" creationId="{5BE80BD2-764D-1D29-5DFD-3E243040F625}"/>
          </ac:spMkLst>
        </pc:spChg>
        <pc:spChg chg="mod">
          <ac:chgData name="Robert Jr. Indelicato" userId="eac3653e92a2c833" providerId="LiveId" clId="{3D9D6B60-F441-4C6B-B97F-8BDE551B23E8}" dt="2024-05-15T23:52:26.858" v="6939" actId="20577"/>
          <ac:spMkLst>
            <pc:docMk/>
            <pc:sldMk cId="3670980009" sldId="317"/>
            <ac:spMk id="13" creationId="{79EFD9AB-FFB9-7418-BEB0-0D86F949189E}"/>
          </ac:spMkLst>
        </pc:spChg>
      </pc:sldChg>
      <pc:sldChg chg="modSp add mod ord">
        <pc:chgData name="Robert Jr. Indelicato" userId="eac3653e92a2c833" providerId="LiveId" clId="{3D9D6B60-F441-4C6B-B97F-8BDE551B23E8}" dt="2024-06-06T00:46:21.034" v="13166"/>
        <pc:sldMkLst>
          <pc:docMk/>
          <pc:sldMk cId="2742198662" sldId="318"/>
        </pc:sldMkLst>
        <pc:spChg chg="mod">
          <ac:chgData name="Robert Jr. Indelicato" userId="eac3653e92a2c833" providerId="LiveId" clId="{3D9D6B60-F441-4C6B-B97F-8BDE551B23E8}" dt="2024-05-16T02:02:39.516" v="9311" actId="20577"/>
          <ac:spMkLst>
            <pc:docMk/>
            <pc:sldMk cId="2742198662" sldId="318"/>
            <ac:spMk id="3" creationId="{A5AC4B5A-E82F-A79D-CB44-B8F0E0EDE214}"/>
          </ac:spMkLst>
        </pc:spChg>
        <pc:spChg chg="mod">
          <ac:chgData name="Robert Jr. Indelicato" userId="eac3653e92a2c833" providerId="LiveId" clId="{3D9D6B60-F441-4C6B-B97F-8BDE551B23E8}" dt="2024-05-16T23:37:07.743" v="11130" actId="14100"/>
          <ac:spMkLst>
            <pc:docMk/>
            <pc:sldMk cId="2742198662" sldId="318"/>
            <ac:spMk id="6" creationId="{05E9B04F-4725-6D84-7D11-234A4982E122}"/>
          </ac:spMkLst>
        </pc:spChg>
        <pc:spChg chg="mod">
          <ac:chgData name="Robert Jr. Indelicato" userId="eac3653e92a2c833" providerId="LiveId" clId="{3D9D6B60-F441-4C6B-B97F-8BDE551B23E8}" dt="2024-05-16T23:37:00.266" v="11128" actId="14100"/>
          <ac:spMkLst>
            <pc:docMk/>
            <pc:sldMk cId="2742198662" sldId="318"/>
            <ac:spMk id="7" creationId="{3AC462D6-2CC9-E891-318F-4A15C4650915}"/>
          </ac:spMkLst>
        </pc:spChg>
        <pc:spChg chg="mod">
          <ac:chgData name="Robert Jr. Indelicato" userId="eac3653e92a2c833" providerId="LiveId" clId="{3D9D6B60-F441-4C6B-B97F-8BDE551B23E8}" dt="2024-05-16T23:36:57.422" v="11127" actId="14100"/>
          <ac:spMkLst>
            <pc:docMk/>
            <pc:sldMk cId="2742198662" sldId="318"/>
            <ac:spMk id="8" creationId="{7CB0A728-5794-0042-D3F5-51FC804B8E03}"/>
          </ac:spMkLst>
        </pc:spChg>
        <pc:spChg chg="mod">
          <ac:chgData name="Robert Jr. Indelicato" userId="eac3653e92a2c833" providerId="LiveId" clId="{3D9D6B60-F441-4C6B-B97F-8BDE551B23E8}" dt="2024-05-16T23:37:03.667" v="11129" actId="14100"/>
          <ac:spMkLst>
            <pc:docMk/>
            <pc:sldMk cId="2742198662" sldId="318"/>
            <ac:spMk id="9" creationId="{FCA0CB86-53A3-976B-76DE-54488EE7769A}"/>
          </ac:spMkLst>
        </pc:spChg>
        <pc:spChg chg="mod">
          <ac:chgData name="Robert Jr. Indelicato" userId="eac3653e92a2c833" providerId="LiveId" clId="{3D9D6B60-F441-4C6B-B97F-8BDE551B23E8}" dt="2024-05-16T01:03:32.897" v="9118" actId="14100"/>
          <ac:spMkLst>
            <pc:docMk/>
            <pc:sldMk cId="2742198662" sldId="318"/>
            <ac:spMk id="12" creationId="{5BE80BD2-764D-1D29-5DFD-3E243040F625}"/>
          </ac:spMkLst>
        </pc:spChg>
        <pc:spChg chg="mod">
          <ac:chgData name="Robert Jr. Indelicato" userId="eac3653e92a2c833" providerId="LiveId" clId="{3D9D6B60-F441-4C6B-B97F-8BDE551B23E8}" dt="2024-05-15T23:13:19.099" v="5657" actId="20577"/>
          <ac:spMkLst>
            <pc:docMk/>
            <pc:sldMk cId="2742198662" sldId="318"/>
            <ac:spMk id="13" creationId="{79EFD9AB-FFB9-7418-BEB0-0D86F949189E}"/>
          </ac:spMkLst>
        </pc:spChg>
      </pc:sldChg>
      <pc:sldChg chg="addSp delSp modSp new mod ord">
        <pc:chgData name="Robert Jr. Indelicato" userId="eac3653e92a2c833" providerId="LiveId" clId="{3D9D6B60-F441-4C6B-B97F-8BDE551B23E8}" dt="2024-06-14T01:12:54.162" v="16533"/>
        <pc:sldMkLst>
          <pc:docMk/>
          <pc:sldMk cId="207463408" sldId="319"/>
        </pc:sldMkLst>
        <pc:spChg chg="mod">
          <ac:chgData name="Robert Jr. Indelicato" userId="eac3653e92a2c833" providerId="LiveId" clId="{3D9D6B60-F441-4C6B-B97F-8BDE551B23E8}" dt="2024-05-16T23:10:24.510" v="10253"/>
          <ac:spMkLst>
            <pc:docMk/>
            <pc:sldMk cId="207463408" sldId="319"/>
            <ac:spMk id="2" creationId="{58B16871-E1C4-167F-C05B-1038AAF8ACC0}"/>
          </ac:spMkLst>
        </pc:spChg>
        <pc:spChg chg="add mod">
          <ac:chgData name="Robert Jr. Indelicato" userId="eac3653e92a2c833" providerId="LiveId" clId="{3D9D6B60-F441-4C6B-B97F-8BDE551B23E8}" dt="2024-05-16T23:15:44.277" v="10479" actId="14100"/>
          <ac:spMkLst>
            <pc:docMk/>
            <pc:sldMk cId="207463408" sldId="319"/>
            <ac:spMk id="3" creationId="{3EC3BB49-56CA-2BBA-9338-EE89E41ADB0C}"/>
          </ac:spMkLst>
        </pc:spChg>
        <pc:spChg chg="del">
          <ac:chgData name="Robert Jr. Indelicato" userId="eac3653e92a2c833" providerId="LiveId" clId="{3D9D6B60-F441-4C6B-B97F-8BDE551B23E8}" dt="2024-05-15T23:21:56.243" v="6052" actId="478"/>
          <ac:spMkLst>
            <pc:docMk/>
            <pc:sldMk cId="207463408" sldId="319"/>
            <ac:spMk id="3" creationId="{428C5DDF-DC9F-834C-EF95-9764FCD3F392}"/>
          </ac:spMkLst>
        </pc:spChg>
        <pc:spChg chg="add mod">
          <ac:chgData name="Robert Jr. Indelicato" userId="eac3653e92a2c833" providerId="LiveId" clId="{3D9D6B60-F441-4C6B-B97F-8BDE551B23E8}" dt="2024-05-16T23:16:42.330" v="10553" actId="14100"/>
          <ac:spMkLst>
            <pc:docMk/>
            <pc:sldMk cId="207463408" sldId="319"/>
            <ac:spMk id="4" creationId="{0BA8B2B8-E59C-54FA-EDCE-94F773AE0193}"/>
          </ac:spMkLst>
        </pc:spChg>
        <pc:spChg chg="del">
          <ac:chgData name="Robert Jr. Indelicato" userId="eac3653e92a2c833" providerId="LiveId" clId="{3D9D6B60-F441-4C6B-B97F-8BDE551B23E8}" dt="2024-05-15T23:31:37.321" v="6232" actId="478"/>
          <ac:spMkLst>
            <pc:docMk/>
            <pc:sldMk cId="207463408" sldId="319"/>
            <ac:spMk id="4" creationId="{D00E52A6-5A78-2BD9-1EE4-105EB6F356BB}"/>
          </ac:spMkLst>
        </pc:spChg>
        <pc:spChg chg="add mod">
          <ac:chgData name="Robert Jr. Indelicato" userId="eac3653e92a2c833" providerId="LiveId" clId="{3D9D6B60-F441-4C6B-B97F-8BDE551B23E8}" dt="2024-05-16T23:11:03.464" v="10277" actId="1076"/>
          <ac:spMkLst>
            <pc:docMk/>
            <pc:sldMk cId="207463408" sldId="319"/>
            <ac:spMk id="7" creationId="{A65F2646-D7C3-2908-7212-1260F0744681}"/>
          </ac:spMkLst>
        </pc:spChg>
        <pc:spChg chg="add mod">
          <ac:chgData name="Robert Jr. Indelicato" userId="eac3653e92a2c833" providerId="LiveId" clId="{3D9D6B60-F441-4C6B-B97F-8BDE551B23E8}" dt="2024-05-16T23:12:03.649" v="10330" actId="20577"/>
          <ac:spMkLst>
            <pc:docMk/>
            <pc:sldMk cId="207463408" sldId="319"/>
            <ac:spMk id="8" creationId="{3936309A-9504-7A97-BF9B-D013596283BA}"/>
          </ac:spMkLst>
        </pc:spChg>
        <pc:spChg chg="add mod">
          <ac:chgData name="Robert Jr. Indelicato" userId="eac3653e92a2c833" providerId="LiveId" clId="{3D9D6B60-F441-4C6B-B97F-8BDE551B23E8}" dt="2024-05-16T23:16:32.373" v="10552" actId="14100"/>
          <ac:spMkLst>
            <pc:docMk/>
            <pc:sldMk cId="207463408" sldId="319"/>
            <ac:spMk id="10" creationId="{30D14982-6DDB-815F-497D-F851A3161B09}"/>
          </ac:spMkLst>
        </pc:spChg>
        <pc:spChg chg="add mod">
          <ac:chgData name="Robert Jr. Indelicato" userId="eac3653e92a2c833" providerId="LiveId" clId="{3D9D6B60-F441-4C6B-B97F-8BDE551B23E8}" dt="2024-05-16T23:12:15.865" v="10331" actId="20577"/>
          <ac:spMkLst>
            <pc:docMk/>
            <pc:sldMk cId="207463408" sldId="319"/>
            <ac:spMk id="15" creationId="{DED1CDFB-67FA-6636-E5A6-60B54E5F748C}"/>
          </ac:spMkLst>
        </pc:spChg>
        <pc:picChg chg="add del mod">
          <ac:chgData name="Robert Jr. Indelicato" userId="eac3653e92a2c833" providerId="LiveId" clId="{3D9D6B60-F441-4C6B-B97F-8BDE551B23E8}" dt="2024-05-15T23:34:10.481" v="6355" actId="478"/>
          <ac:picMkLst>
            <pc:docMk/>
            <pc:sldMk cId="207463408" sldId="319"/>
            <ac:picMk id="7" creationId="{CE603299-AC74-0858-AF05-C9AFD6713F23}"/>
          </ac:picMkLst>
        </pc:picChg>
        <pc:picChg chg="add mod">
          <ac:chgData name="Robert Jr. Indelicato" userId="eac3653e92a2c833" providerId="LiveId" clId="{3D9D6B60-F441-4C6B-B97F-8BDE551B23E8}" dt="2024-05-16T23:10:54.694" v="10276" actId="1036"/>
          <ac:picMkLst>
            <pc:docMk/>
            <pc:sldMk cId="207463408" sldId="319"/>
            <ac:picMk id="9" creationId="{B5DF77CA-BE7B-A615-2D09-1F31966CDFB3}"/>
          </ac:picMkLst>
        </pc:picChg>
        <pc:picChg chg="add mod">
          <ac:chgData name="Robert Jr. Indelicato" userId="eac3653e92a2c833" providerId="LiveId" clId="{3D9D6B60-F441-4C6B-B97F-8BDE551B23E8}" dt="2024-05-16T23:10:54.694" v="10276" actId="1036"/>
          <ac:picMkLst>
            <pc:docMk/>
            <pc:sldMk cId="207463408" sldId="319"/>
            <ac:picMk id="12" creationId="{736962A9-15BB-077F-184A-E4C15CEB4611}"/>
          </ac:picMkLst>
        </pc:picChg>
        <pc:picChg chg="add del">
          <ac:chgData name="Robert Jr. Indelicato" userId="eac3653e92a2c833" providerId="LiveId" clId="{3D9D6B60-F441-4C6B-B97F-8BDE551B23E8}" dt="2024-05-15T23:34:31.621" v="6361" actId="22"/>
          <ac:picMkLst>
            <pc:docMk/>
            <pc:sldMk cId="207463408" sldId="319"/>
            <ac:picMk id="14" creationId="{B76B706B-4498-A684-D131-179FBF319536}"/>
          </ac:picMkLst>
        </pc:picChg>
      </pc:sldChg>
      <pc:sldChg chg="addSp delSp modSp new mod ord">
        <pc:chgData name="Robert Jr. Indelicato" userId="eac3653e92a2c833" providerId="LiveId" clId="{3D9D6B60-F441-4C6B-B97F-8BDE551B23E8}" dt="2024-06-14T01:12:54.162" v="16533"/>
        <pc:sldMkLst>
          <pc:docMk/>
          <pc:sldMk cId="1895226230" sldId="320"/>
        </pc:sldMkLst>
        <pc:spChg chg="mod">
          <ac:chgData name="Robert Jr. Indelicato" userId="eac3653e92a2c833" providerId="LiveId" clId="{3D9D6B60-F441-4C6B-B97F-8BDE551B23E8}" dt="2024-05-15T23:39:37.108" v="6566" actId="1076"/>
          <ac:spMkLst>
            <pc:docMk/>
            <pc:sldMk cId="1895226230" sldId="320"/>
            <ac:spMk id="2" creationId="{7DDCD31C-FA13-68D9-1608-1732BDD4B8D5}"/>
          </ac:spMkLst>
        </pc:spChg>
        <pc:spChg chg="add mod">
          <ac:chgData name="Robert Jr. Indelicato" userId="eac3653e92a2c833" providerId="LiveId" clId="{3D9D6B60-F441-4C6B-B97F-8BDE551B23E8}" dt="2024-05-16T23:20:58.821" v="10893" actId="1036"/>
          <ac:spMkLst>
            <pc:docMk/>
            <pc:sldMk cId="1895226230" sldId="320"/>
            <ac:spMk id="3" creationId="{2218565D-A212-5B77-3F71-3A6496C988FF}"/>
          </ac:spMkLst>
        </pc:spChg>
        <pc:spChg chg="del">
          <ac:chgData name="Robert Jr. Indelicato" userId="eac3653e92a2c833" providerId="LiveId" clId="{3D9D6B60-F441-4C6B-B97F-8BDE551B23E8}" dt="2024-05-15T23:23:23.076" v="6057" actId="478"/>
          <ac:spMkLst>
            <pc:docMk/>
            <pc:sldMk cId="1895226230" sldId="320"/>
            <ac:spMk id="3" creationId="{3525E38E-145C-F236-39AC-94BE4E0E6F87}"/>
          </ac:spMkLst>
        </pc:spChg>
        <pc:spChg chg="del">
          <ac:chgData name="Robert Jr. Indelicato" userId="eac3653e92a2c833" providerId="LiveId" clId="{3D9D6B60-F441-4C6B-B97F-8BDE551B23E8}" dt="2024-05-15T23:23:49.399" v="6064" actId="478"/>
          <ac:spMkLst>
            <pc:docMk/>
            <pc:sldMk cId="1895226230" sldId="320"/>
            <ac:spMk id="4" creationId="{414AF0ED-42EB-167D-CD97-177BB8E5456E}"/>
          </ac:spMkLst>
        </pc:spChg>
        <pc:spChg chg="add mod">
          <ac:chgData name="Robert Jr. Indelicato" userId="eac3653e92a2c833" providerId="LiveId" clId="{3D9D6B60-F441-4C6B-B97F-8BDE551B23E8}" dt="2024-05-16T23:20:58.821" v="10893" actId="1036"/>
          <ac:spMkLst>
            <pc:docMk/>
            <pc:sldMk cId="1895226230" sldId="320"/>
            <ac:spMk id="4" creationId="{99E44122-BD9B-9F3C-A6C6-997CA1AEFB39}"/>
          </ac:spMkLst>
        </pc:spChg>
        <pc:spChg chg="add mod">
          <ac:chgData name="Robert Jr. Indelicato" userId="eac3653e92a2c833" providerId="LiveId" clId="{3D9D6B60-F441-4C6B-B97F-8BDE551B23E8}" dt="2024-05-16T23:21:06.531" v="10894" actId="1076"/>
          <ac:spMkLst>
            <pc:docMk/>
            <pc:sldMk cId="1895226230" sldId="320"/>
            <ac:spMk id="6" creationId="{340F5F89-909E-0421-CEC0-F310B412C53D}"/>
          </ac:spMkLst>
        </pc:spChg>
        <pc:spChg chg="add mod">
          <ac:chgData name="Robert Jr. Indelicato" userId="eac3653e92a2c833" providerId="LiveId" clId="{3D9D6B60-F441-4C6B-B97F-8BDE551B23E8}" dt="2024-05-16T23:21:47.192" v="10935" actId="20577"/>
          <ac:spMkLst>
            <pc:docMk/>
            <pc:sldMk cId="1895226230" sldId="320"/>
            <ac:spMk id="8" creationId="{3D48F0E6-345B-524D-C081-B94E4F6B3D1B}"/>
          </ac:spMkLst>
        </pc:spChg>
        <pc:spChg chg="add mod">
          <ac:chgData name="Robert Jr. Indelicato" userId="eac3653e92a2c833" providerId="LiveId" clId="{3D9D6B60-F441-4C6B-B97F-8BDE551B23E8}" dt="2024-05-16T23:21:23.672" v="10897" actId="1076"/>
          <ac:spMkLst>
            <pc:docMk/>
            <pc:sldMk cId="1895226230" sldId="320"/>
            <ac:spMk id="10" creationId="{67C55DB6-E574-880F-3E7B-C1FE4887B940}"/>
          </ac:spMkLst>
        </pc:spChg>
        <pc:spChg chg="add mod">
          <ac:chgData name="Robert Jr. Indelicato" userId="eac3653e92a2c833" providerId="LiveId" clId="{3D9D6B60-F441-4C6B-B97F-8BDE551B23E8}" dt="2024-05-16T23:22:16" v="10938" actId="14100"/>
          <ac:spMkLst>
            <pc:docMk/>
            <pc:sldMk cId="1895226230" sldId="320"/>
            <ac:spMk id="12" creationId="{A7B21230-9B61-BAD5-A142-03F1E6ACF481}"/>
          </ac:spMkLst>
        </pc:spChg>
        <pc:picChg chg="add mod">
          <ac:chgData name="Robert Jr. Indelicato" userId="eac3653e92a2c833" providerId="LiveId" clId="{3D9D6B60-F441-4C6B-B97F-8BDE551B23E8}" dt="2024-05-16T23:20:58.821" v="10893" actId="1036"/>
          <ac:picMkLst>
            <pc:docMk/>
            <pc:sldMk cId="1895226230" sldId="320"/>
            <ac:picMk id="7" creationId="{11712D9A-220C-88CA-7DB0-CA2F71B5B9B7}"/>
          </ac:picMkLst>
        </pc:picChg>
        <pc:picChg chg="add mod">
          <ac:chgData name="Robert Jr. Indelicato" userId="eac3653e92a2c833" providerId="LiveId" clId="{3D9D6B60-F441-4C6B-B97F-8BDE551B23E8}" dt="2024-05-16T23:20:58.821" v="10893" actId="1036"/>
          <ac:picMkLst>
            <pc:docMk/>
            <pc:sldMk cId="1895226230" sldId="320"/>
            <ac:picMk id="9" creationId="{2F29766B-8F76-E40E-AE03-032FEFFE94D0}"/>
          </ac:picMkLst>
        </pc:picChg>
        <pc:picChg chg="add mod">
          <ac:chgData name="Robert Jr. Indelicato" userId="eac3653e92a2c833" providerId="LiveId" clId="{3D9D6B60-F441-4C6B-B97F-8BDE551B23E8}" dt="2024-05-16T23:20:58.821" v="10893" actId="1036"/>
          <ac:picMkLst>
            <pc:docMk/>
            <pc:sldMk cId="1895226230" sldId="320"/>
            <ac:picMk id="11" creationId="{2DC1EC10-E8A0-619D-7D0B-E0F2A44F8E3B}"/>
          </ac:picMkLst>
        </pc:picChg>
        <pc:picChg chg="add mod">
          <ac:chgData name="Robert Jr. Indelicato" userId="eac3653e92a2c833" providerId="LiveId" clId="{3D9D6B60-F441-4C6B-B97F-8BDE551B23E8}" dt="2024-05-16T23:22:06.105" v="10937" actId="1076"/>
          <ac:picMkLst>
            <pc:docMk/>
            <pc:sldMk cId="1895226230" sldId="320"/>
            <ac:picMk id="14" creationId="{0A90F367-C86F-335E-9DDC-8D9E2B344F7D}"/>
          </ac:picMkLst>
        </pc:picChg>
      </pc:sldChg>
      <pc:sldChg chg="addSp delSp modSp new mod ord">
        <pc:chgData name="Robert Jr. Indelicato" userId="eac3653e92a2c833" providerId="LiveId" clId="{3D9D6B60-F441-4C6B-B97F-8BDE551B23E8}" dt="2024-06-14T01:12:54.162" v="16533"/>
        <pc:sldMkLst>
          <pc:docMk/>
          <pc:sldMk cId="1863533661" sldId="321"/>
        </pc:sldMkLst>
        <pc:spChg chg="mod">
          <ac:chgData name="Robert Jr. Indelicato" userId="eac3653e92a2c833" providerId="LiveId" clId="{3D9D6B60-F441-4C6B-B97F-8BDE551B23E8}" dt="2024-05-15T23:39:24.183" v="6554" actId="14100"/>
          <ac:spMkLst>
            <pc:docMk/>
            <pc:sldMk cId="1863533661" sldId="321"/>
            <ac:spMk id="2" creationId="{528BA3BF-A880-DB26-1EEA-316C70AC4E8D}"/>
          </ac:spMkLst>
        </pc:spChg>
        <pc:spChg chg="del">
          <ac:chgData name="Robert Jr. Indelicato" userId="eac3653e92a2c833" providerId="LiveId" clId="{3D9D6B60-F441-4C6B-B97F-8BDE551B23E8}" dt="2024-05-15T23:28:11.560" v="6087" actId="478"/>
          <ac:spMkLst>
            <pc:docMk/>
            <pc:sldMk cId="1863533661" sldId="321"/>
            <ac:spMk id="3" creationId="{29603E12-5E4B-1990-1514-646723F643F5}"/>
          </ac:spMkLst>
        </pc:spChg>
        <pc:spChg chg="add mod">
          <ac:chgData name="Robert Jr. Indelicato" userId="eac3653e92a2c833" providerId="LiveId" clId="{3D9D6B60-F441-4C6B-B97F-8BDE551B23E8}" dt="2024-05-16T23:17:47.598" v="10608" actId="20577"/>
          <ac:spMkLst>
            <pc:docMk/>
            <pc:sldMk cId="1863533661" sldId="321"/>
            <ac:spMk id="3" creationId="{529B52A5-7DFB-179E-DA63-9D8FF1DBE29C}"/>
          </ac:spMkLst>
        </pc:spChg>
        <pc:spChg chg="add mod">
          <ac:chgData name="Robert Jr. Indelicato" userId="eac3653e92a2c833" providerId="LiveId" clId="{3D9D6B60-F441-4C6B-B97F-8BDE551B23E8}" dt="2024-05-16T23:18:10.596" v="10612" actId="14100"/>
          <ac:spMkLst>
            <pc:docMk/>
            <pc:sldMk cId="1863533661" sldId="321"/>
            <ac:spMk id="4" creationId="{C389FC47-EF4D-59E9-6179-64E0619164BB}"/>
          </ac:spMkLst>
        </pc:spChg>
        <pc:spChg chg="del">
          <ac:chgData name="Robert Jr. Indelicato" userId="eac3653e92a2c833" providerId="LiveId" clId="{3D9D6B60-F441-4C6B-B97F-8BDE551B23E8}" dt="2024-05-15T23:28:16.732" v="6088" actId="478"/>
          <ac:spMkLst>
            <pc:docMk/>
            <pc:sldMk cId="1863533661" sldId="321"/>
            <ac:spMk id="4" creationId="{E9FF14FD-37E6-354D-3E99-6D9E0AD5C7AA}"/>
          </ac:spMkLst>
        </pc:spChg>
        <pc:spChg chg="add del mod">
          <ac:chgData name="Robert Jr. Indelicato" userId="eac3653e92a2c833" providerId="LiveId" clId="{3D9D6B60-F441-4C6B-B97F-8BDE551B23E8}" dt="2024-05-15T23:29:03.272" v="6095"/>
          <ac:spMkLst>
            <pc:docMk/>
            <pc:sldMk cId="1863533661" sldId="321"/>
            <ac:spMk id="8" creationId="{AAADF141-CA74-0D0D-8C81-2C7BA6F6F351}"/>
          </ac:spMkLst>
        </pc:spChg>
        <pc:spChg chg="add mod">
          <ac:chgData name="Robert Jr. Indelicato" userId="eac3653e92a2c833" providerId="LiveId" clId="{3D9D6B60-F441-4C6B-B97F-8BDE551B23E8}" dt="2024-05-16T23:18:20.511" v="10614" actId="1076"/>
          <ac:spMkLst>
            <pc:docMk/>
            <pc:sldMk cId="1863533661" sldId="321"/>
            <ac:spMk id="9" creationId="{A1D0D8A1-65CF-BDBB-BCF2-CA0BCAA7AE28}"/>
          </ac:spMkLst>
        </pc:spChg>
        <pc:picChg chg="add mod">
          <ac:chgData name="Robert Jr. Indelicato" userId="eac3653e92a2c833" providerId="LiveId" clId="{3D9D6B60-F441-4C6B-B97F-8BDE551B23E8}" dt="2024-05-16T23:17:55.011" v="10609" actId="14100"/>
          <ac:picMkLst>
            <pc:docMk/>
            <pc:sldMk cId="1863533661" sldId="321"/>
            <ac:picMk id="7" creationId="{B66D454C-5EE2-DFA0-9DE1-AF62CD85CE8A}"/>
          </ac:picMkLst>
        </pc:picChg>
      </pc:sldChg>
      <pc:sldChg chg="addSp delSp modSp add mod">
        <pc:chgData name="Robert Jr. Indelicato" userId="eac3653e92a2c833" providerId="LiveId" clId="{3D9D6B60-F441-4C6B-B97F-8BDE551B23E8}" dt="2024-05-17T11:36:07.076" v="12645" actId="255"/>
        <pc:sldMkLst>
          <pc:docMk/>
          <pc:sldMk cId="746928260" sldId="322"/>
        </pc:sldMkLst>
        <pc:spChg chg="add mod">
          <ac:chgData name="Robert Jr. Indelicato" userId="eac3653e92a2c833" providerId="LiveId" clId="{3D9D6B60-F441-4C6B-B97F-8BDE551B23E8}" dt="2024-05-16T00:22:11.997" v="8165" actId="14100"/>
          <ac:spMkLst>
            <pc:docMk/>
            <pc:sldMk cId="746928260" sldId="322"/>
            <ac:spMk id="2" creationId="{24A8E3D7-9AC1-21D0-0ACD-DB72D09CAD5E}"/>
          </ac:spMkLst>
        </pc:spChg>
        <pc:spChg chg="mod">
          <ac:chgData name="Robert Jr. Indelicato" userId="eac3653e92a2c833" providerId="LiveId" clId="{3D9D6B60-F441-4C6B-B97F-8BDE551B23E8}" dt="2024-05-16T00:22:30.173" v="8204" actId="255"/>
          <ac:spMkLst>
            <pc:docMk/>
            <pc:sldMk cId="746928260" sldId="322"/>
            <ac:spMk id="4" creationId="{D43A7F31-5717-145A-72FE-6E13435A6F77}"/>
          </ac:spMkLst>
        </pc:spChg>
        <pc:spChg chg="add mod">
          <ac:chgData name="Robert Jr. Indelicato" userId="eac3653e92a2c833" providerId="LiveId" clId="{3D9D6B60-F441-4C6B-B97F-8BDE551B23E8}" dt="2024-05-17T11:36:07.076" v="12645" actId="255"/>
          <ac:spMkLst>
            <pc:docMk/>
            <pc:sldMk cId="746928260" sldId="322"/>
            <ac:spMk id="9" creationId="{C362FB00-4CBB-68E1-820A-B91F45D6DC09}"/>
          </ac:spMkLst>
        </pc:spChg>
        <pc:spChg chg="del mod">
          <ac:chgData name="Robert Jr. Indelicato" userId="eac3653e92a2c833" providerId="LiveId" clId="{3D9D6B60-F441-4C6B-B97F-8BDE551B23E8}" dt="2024-05-16T00:21:46.425" v="8139" actId="478"/>
          <ac:spMkLst>
            <pc:docMk/>
            <pc:sldMk cId="746928260" sldId="322"/>
            <ac:spMk id="16" creationId="{0A309D09-2937-4053-9CD6-3131EABB071E}"/>
          </ac:spMkLst>
        </pc:spChg>
        <pc:picChg chg="add mod">
          <ac:chgData name="Robert Jr. Indelicato" userId="eac3653e92a2c833" providerId="LiveId" clId="{3D9D6B60-F441-4C6B-B97F-8BDE551B23E8}" dt="2024-05-17T10:18:26.520" v="11901" actId="1076"/>
          <ac:picMkLst>
            <pc:docMk/>
            <pc:sldMk cId="746928260" sldId="322"/>
            <ac:picMk id="3" creationId="{B09A0A2C-8D45-765B-A507-5A3823E42D55}"/>
          </ac:picMkLst>
        </pc:picChg>
        <pc:picChg chg="add mod">
          <ac:chgData name="Robert Jr. Indelicato" userId="eac3653e92a2c833" providerId="LiveId" clId="{3D9D6B60-F441-4C6B-B97F-8BDE551B23E8}" dt="2024-05-17T10:18:26.520" v="11901" actId="1076"/>
          <ac:picMkLst>
            <pc:docMk/>
            <pc:sldMk cId="746928260" sldId="322"/>
            <ac:picMk id="5" creationId="{E2662156-A20F-474E-D96D-41EC8CFE6875}"/>
          </ac:picMkLst>
        </pc:picChg>
        <pc:picChg chg="add mod">
          <ac:chgData name="Robert Jr. Indelicato" userId="eac3653e92a2c833" providerId="LiveId" clId="{3D9D6B60-F441-4C6B-B97F-8BDE551B23E8}" dt="2024-05-17T10:18:26.520" v="11901" actId="1076"/>
          <ac:picMkLst>
            <pc:docMk/>
            <pc:sldMk cId="746928260" sldId="322"/>
            <ac:picMk id="6" creationId="{8B1FF886-B831-8C68-6279-46B60BF6934D}"/>
          </ac:picMkLst>
        </pc:picChg>
        <pc:picChg chg="add mod">
          <ac:chgData name="Robert Jr. Indelicato" userId="eac3653e92a2c833" providerId="LiveId" clId="{3D9D6B60-F441-4C6B-B97F-8BDE551B23E8}" dt="2024-05-17T10:18:26.520" v="11901" actId="1076"/>
          <ac:picMkLst>
            <pc:docMk/>
            <pc:sldMk cId="746928260" sldId="322"/>
            <ac:picMk id="7" creationId="{8E031643-C76C-591E-C4A4-BCFE82423C21}"/>
          </ac:picMkLst>
        </pc:picChg>
      </pc:sldChg>
      <pc:sldChg chg="addSp delSp modSp new mod ord setBg">
        <pc:chgData name="Robert Jr. Indelicato" userId="eac3653e92a2c833" providerId="LiveId" clId="{3D9D6B60-F441-4C6B-B97F-8BDE551B23E8}" dt="2024-06-14T01:20:31.357" v="16583" actId="14100"/>
        <pc:sldMkLst>
          <pc:docMk/>
          <pc:sldMk cId="4275128122" sldId="323"/>
        </pc:sldMkLst>
        <pc:spChg chg="del">
          <ac:chgData name="Robert Jr. Indelicato" userId="eac3653e92a2c833" providerId="LiveId" clId="{3D9D6B60-F441-4C6B-B97F-8BDE551B23E8}" dt="2024-05-16T01:53:12.474" v="9216" actId="478"/>
          <ac:spMkLst>
            <pc:docMk/>
            <pc:sldMk cId="4275128122" sldId="323"/>
            <ac:spMk id="2" creationId="{E889D254-C25F-EC1A-9B4C-B154D6F3BC71}"/>
          </ac:spMkLst>
        </pc:spChg>
        <pc:spChg chg="del">
          <ac:chgData name="Robert Jr. Indelicato" userId="eac3653e92a2c833" providerId="LiveId" clId="{3D9D6B60-F441-4C6B-B97F-8BDE551B23E8}" dt="2024-05-16T01:53:12.474" v="9216" actId="478"/>
          <ac:spMkLst>
            <pc:docMk/>
            <pc:sldMk cId="4275128122" sldId="323"/>
            <ac:spMk id="3" creationId="{819875A3-A5FF-8A58-2DAF-5A07EE3EE93B}"/>
          </ac:spMkLst>
        </pc:spChg>
        <pc:spChg chg="del">
          <ac:chgData name="Robert Jr. Indelicato" userId="eac3653e92a2c833" providerId="LiveId" clId="{3D9D6B60-F441-4C6B-B97F-8BDE551B23E8}" dt="2024-05-16T01:53:12.474" v="9216" actId="478"/>
          <ac:spMkLst>
            <pc:docMk/>
            <pc:sldMk cId="4275128122" sldId="323"/>
            <ac:spMk id="4" creationId="{7FE768C5-F4EB-536A-3D35-258419FFBB10}"/>
          </ac:spMkLst>
        </pc:spChg>
        <pc:spChg chg="del">
          <ac:chgData name="Robert Jr. Indelicato" userId="eac3653e92a2c833" providerId="LiveId" clId="{3D9D6B60-F441-4C6B-B97F-8BDE551B23E8}" dt="2024-05-16T01:53:15.305" v="9217" actId="478"/>
          <ac:spMkLst>
            <pc:docMk/>
            <pc:sldMk cId="4275128122" sldId="323"/>
            <ac:spMk id="5" creationId="{EBC8B88A-62FF-C6BB-6A11-612C6360792A}"/>
          </ac:spMkLst>
        </pc:spChg>
        <pc:spChg chg="del">
          <ac:chgData name="Robert Jr. Indelicato" userId="eac3653e92a2c833" providerId="LiveId" clId="{3D9D6B60-F441-4C6B-B97F-8BDE551B23E8}" dt="2024-05-16T01:53:12.474" v="9216" actId="478"/>
          <ac:spMkLst>
            <pc:docMk/>
            <pc:sldMk cId="4275128122" sldId="323"/>
            <ac:spMk id="6" creationId="{135AF62C-95A3-7083-EBBA-D7C94E108A0A}"/>
          </ac:spMkLst>
        </pc:spChg>
        <pc:spChg chg="add mod">
          <ac:chgData name="Robert Jr. Indelicato" userId="eac3653e92a2c833" providerId="LiveId" clId="{3D9D6B60-F441-4C6B-B97F-8BDE551B23E8}" dt="2024-06-14T01:19:29.745" v="16573" actId="1076"/>
          <ac:spMkLst>
            <pc:docMk/>
            <pc:sldMk cId="4275128122" sldId="323"/>
            <ac:spMk id="43" creationId="{B6BB329E-2291-0337-AA8A-24F7E528B8D5}"/>
          </ac:spMkLst>
        </pc:spChg>
        <pc:picChg chg="add mod">
          <ac:chgData name="Robert Jr. Indelicato" userId="eac3653e92a2c833" providerId="LiveId" clId="{3D9D6B60-F441-4C6B-B97F-8BDE551B23E8}" dt="2024-06-14T01:19:25.445" v="16571" actId="14100"/>
          <ac:picMkLst>
            <pc:docMk/>
            <pc:sldMk cId="4275128122" sldId="323"/>
            <ac:picMk id="3" creationId="{54B82FE0-761A-1F7C-15C9-597AAD4BE63F}"/>
          </ac:picMkLst>
        </pc:picChg>
        <pc:picChg chg="add del">
          <ac:chgData name="Robert Jr. Indelicato" userId="eac3653e92a2c833" providerId="LiveId" clId="{3D9D6B60-F441-4C6B-B97F-8BDE551B23E8}" dt="2024-06-14T01:05:41.352" v="16478" actId="22"/>
          <ac:picMkLst>
            <pc:docMk/>
            <pc:sldMk cId="4275128122" sldId="323"/>
            <ac:picMk id="4" creationId="{71CD3BA0-3576-CC06-3EF8-F90EE4AD38F8}"/>
          </ac:picMkLst>
        </pc:picChg>
        <pc:picChg chg="add mod">
          <ac:chgData name="Robert Jr. Indelicato" userId="eac3653e92a2c833" providerId="LiveId" clId="{3D9D6B60-F441-4C6B-B97F-8BDE551B23E8}" dt="2024-06-14T01:19:38.936" v="16574" actId="552"/>
          <ac:picMkLst>
            <pc:docMk/>
            <pc:sldMk cId="4275128122" sldId="323"/>
            <ac:picMk id="5" creationId="{BAA47A68-AB94-D9D5-E866-7A7F6F7742AD}"/>
          </ac:picMkLst>
        </pc:picChg>
        <pc:picChg chg="add mod">
          <ac:chgData name="Robert Jr. Indelicato" userId="eac3653e92a2c833" providerId="LiveId" clId="{3D9D6B60-F441-4C6B-B97F-8BDE551B23E8}" dt="2024-06-14T01:20:06.394" v="16578" actId="552"/>
          <ac:picMkLst>
            <pc:docMk/>
            <pc:sldMk cId="4275128122" sldId="323"/>
            <ac:picMk id="7" creationId="{034AFE5C-B394-3CBB-4EBB-433BE4324B7F}"/>
          </ac:picMkLst>
        </pc:picChg>
        <pc:picChg chg="add mod">
          <ac:chgData name="Robert Jr. Indelicato" userId="eac3653e92a2c833" providerId="LiveId" clId="{3D9D6B60-F441-4C6B-B97F-8BDE551B23E8}" dt="2024-06-14T01:19:14.113" v="16568" actId="552"/>
          <ac:picMkLst>
            <pc:docMk/>
            <pc:sldMk cId="4275128122" sldId="323"/>
            <ac:picMk id="8" creationId="{487598FF-DA8B-DFEE-DA4A-3FA789ED593E}"/>
          </ac:picMkLst>
        </pc:picChg>
        <pc:picChg chg="add del mod">
          <ac:chgData name="Robert Jr. Indelicato" userId="eac3653e92a2c833" providerId="LiveId" clId="{3D9D6B60-F441-4C6B-B97F-8BDE551B23E8}" dt="2024-05-16T01:57:22.730" v="9227" actId="478"/>
          <ac:picMkLst>
            <pc:docMk/>
            <pc:sldMk cId="4275128122" sldId="323"/>
            <ac:picMk id="8" creationId="{A3543D8E-B7F7-EC98-9C39-CC2DF0CB6E9D}"/>
          </ac:picMkLst>
        </pc:picChg>
        <pc:picChg chg="add mod">
          <ac:chgData name="Robert Jr. Indelicato" userId="eac3653e92a2c833" providerId="LiveId" clId="{3D9D6B60-F441-4C6B-B97F-8BDE551B23E8}" dt="2024-06-14T01:19:22.271" v="16570" actId="14100"/>
          <ac:picMkLst>
            <pc:docMk/>
            <pc:sldMk cId="4275128122" sldId="323"/>
            <ac:picMk id="10" creationId="{7BFEF493-D96D-918D-AC5D-E2862E9F33FF}"/>
          </ac:picMkLst>
        </pc:picChg>
        <pc:picChg chg="add mod">
          <ac:chgData name="Robert Jr. Indelicato" userId="eac3653e92a2c833" providerId="LiveId" clId="{3D9D6B60-F441-4C6B-B97F-8BDE551B23E8}" dt="2024-06-14T01:19:38.936" v="16574" actId="552"/>
          <ac:picMkLst>
            <pc:docMk/>
            <pc:sldMk cId="4275128122" sldId="323"/>
            <ac:picMk id="11" creationId="{AB06EE9B-1790-8345-8AB3-CC0AD34807D5}"/>
          </ac:picMkLst>
        </pc:picChg>
        <pc:picChg chg="add mod">
          <ac:chgData name="Robert Jr. Indelicato" userId="eac3653e92a2c833" providerId="LiveId" clId="{3D9D6B60-F441-4C6B-B97F-8BDE551B23E8}" dt="2024-06-14T01:19:38.936" v="16574" actId="552"/>
          <ac:picMkLst>
            <pc:docMk/>
            <pc:sldMk cId="4275128122" sldId="323"/>
            <ac:picMk id="12" creationId="{4C624885-2479-F589-E8B8-781DA77E0ED3}"/>
          </ac:picMkLst>
        </pc:picChg>
        <pc:picChg chg="add mod">
          <ac:chgData name="Robert Jr. Indelicato" userId="eac3653e92a2c833" providerId="LiveId" clId="{3D9D6B60-F441-4C6B-B97F-8BDE551B23E8}" dt="2024-06-14T01:20:17.938" v="16580" actId="14100"/>
          <ac:picMkLst>
            <pc:docMk/>
            <pc:sldMk cId="4275128122" sldId="323"/>
            <ac:picMk id="14" creationId="{79F47387-B407-8846-6441-59692C05D869}"/>
          </ac:picMkLst>
        </pc:picChg>
        <pc:picChg chg="add mod">
          <ac:chgData name="Robert Jr. Indelicato" userId="eac3653e92a2c833" providerId="LiveId" clId="{3D9D6B60-F441-4C6B-B97F-8BDE551B23E8}" dt="2024-06-14T01:19:44.945" v="16575" actId="552"/>
          <ac:picMkLst>
            <pc:docMk/>
            <pc:sldMk cId="4275128122" sldId="323"/>
            <ac:picMk id="15" creationId="{6C693CA7-0C35-B6D1-B612-ADE57C469922}"/>
          </ac:picMkLst>
        </pc:picChg>
        <pc:picChg chg="add mod">
          <ac:chgData name="Robert Jr. Indelicato" userId="eac3653e92a2c833" providerId="LiveId" clId="{3D9D6B60-F441-4C6B-B97F-8BDE551B23E8}" dt="2024-06-14T01:19:44.945" v="16575" actId="552"/>
          <ac:picMkLst>
            <pc:docMk/>
            <pc:sldMk cId="4275128122" sldId="323"/>
            <ac:picMk id="16" creationId="{F7A46451-ADB8-032D-2E7D-8601D4583284}"/>
          </ac:picMkLst>
        </pc:picChg>
        <pc:picChg chg="add mod">
          <ac:chgData name="Robert Jr. Indelicato" userId="eac3653e92a2c833" providerId="LiveId" clId="{3D9D6B60-F441-4C6B-B97F-8BDE551B23E8}" dt="2024-06-14T01:19:59.651" v="16577" actId="14100"/>
          <ac:picMkLst>
            <pc:docMk/>
            <pc:sldMk cId="4275128122" sldId="323"/>
            <ac:picMk id="18" creationId="{7FA05249-43B0-C1CD-3851-C9F758B5FE4C}"/>
          </ac:picMkLst>
        </pc:picChg>
        <pc:picChg chg="add mod">
          <ac:chgData name="Robert Jr. Indelicato" userId="eac3653e92a2c833" providerId="LiveId" clId="{3D9D6B60-F441-4C6B-B97F-8BDE551B23E8}" dt="2024-06-14T01:19:51.363" v="16576" actId="552"/>
          <ac:picMkLst>
            <pc:docMk/>
            <pc:sldMk cId="4275128122" sldId="323"/>
            <ac:picMk id="19" creationId="{13D79A3D-75A7-3DAA-D863-D7D6798BC8F7}"/>
          </ac:picMkLst>
        </pc:picChg>
        <pc:picChg chg="add mod">
          <ac:chgData name="Robert Jr. Indelicato" userId="eac3653e92a2c833" providerId="LiveId" clId="{3D9D6B60-F441-4C6B-B97F-8BDE551B23E8}" dt="2024-06-14T01:19:19.080" v="16569" actId="14100"/>
          <ac:picMkLst>
            <pc:docMk/>
            <pc:sldMk cId="4275128122" sldId="323"/>
            <ac:picMk id="20" creationId="{6996CBDF-4D72-1B40-601B-42F62F7D5683}"/>
          </ac:picMkLst>
        </pc:picChg>
        <pc:picChg chg="add mod">
          <ac:chgData name="Robert Jr. Indelicato" userId="eac3653e92a2c833" providerId="LiveId" clId="{3D9D6B60-F441-4C6B-B97F-8BDE551B23E8}" dt="2024-06-14T01:19:38.936" v="16574" actId="552"/>
          <ac:picMkLst>
            <pc:docMk/>
            <pc:sldMk cId="4275128122" sldId="323"/>
            <ac:picMk id="22" creationId="{C2137149-DFBD-D9CE-80FA-DC70D4090DD2}"/>
          </ac:picMkLst>
        </pc:picChg>
        <pc:picChg chg="add mod">
          <ac:chgData name="Robert Jr. Indelicato" userId="eac3653e92a2c833" providerId="LiveId" clId="{3D9D6B60-F441-4C6B-B97F-8BDE551B23E8}" dt="2024-06-14T01:20:06.394" v="16578" actId="552"/>
          <ac:picMkLst>
            <pc:docMk/>
            <pc:sldMk cId="4275128122" sldId="323"/>
            <ac:picMk id="23" creationId="{4F1636FB-045C-D709-D73A-B0D2FC9C31D6}"/>
          </ac:picMkLst>
        </pc:picChg>
        <pc:picChg chg="add mod">
          <ac:chgData name="Robert Jr. Indelicato" userId="eac3653e92a2c833" providerId="LiveId" clId="{3D9D6B60-F441-4C6B-B97F-8BDE551B23E8}" dt="2024-06-14T01:19:44.945" v="16575" actId="552"/>
          <ac:picMkLst>
            <pc:docMk/>
            <pc:sldMk cId="4275128122" sldId="323"/>
            <ac:picMk id="24" creationId="{22647D8F-9DA1-F7F4-721B-6B33C79FF36E}"/>
          </ac:picMkLst>
        </pc:picChg>
        <pc:picChg chg="add mod">
          <ac:chgData name="Robert Jr. Indelicato" userId="eac3653e92a2c833" providerId="LiveId" clId="{3D9D6B60-F441-4C6B-B97F-8BDE551B23E8}" dt="2024-06-14T01:19:51.363" v="16576" actId="552"/>
          <ac:picMkLst>
            <pc:docMk/>
            <pc:sldMk cId="4275128122" sldId="323"/>
            <ac:picMk id="26" creationId="{AC680CDE-9360-33D2-D164-01244623ADF7}"/>
          </ac:picMkLst>
        </pc:picChg>
        <pc:picChg chg="add mod">
          <ac:chgData name="Robert Jr. Indelicato" userId="eac3653e92a2c833" providerId="LiveId" clId="{3D9D6B60-F441-4C6B-B97F-8BDE551B23E8}" dt="2024-06-14T01:20:31.357" v="16583" actId="14100"/>
          <ac:picMkLst>
            <pc:docMk/>
            <pc:sldMk cId="4275128122" sldId="323"/>
            <ac:picMk id="27" creationId="{A607CF4A-C7E1-AF00-176C-E0FBEBBA48D1}"/>
          </ac:picMkLst>
        </pc:picChg>
        <pc:picChg chg="add mod">
          <ac:chgData name="Robert Jr. Indelicato" userId="eac3653e92a2c833" providerId="LiveId" clId="{3D9D6B60-F441-4C6B-B97F-8BDE551B23E8}" dt="2024-06-14T01:20:06.394" v="16578" actId="552"/>
          <ac:picMkLst>
            <pc:docMk/>
            <pc:sldMk cId="4275128122" sldId="323"/>
            <ac:picMk id="28" creationId="{8CD65CA5-8111-9BFC-C4FD-4B724649029C}"/>
          </ac:picMkLst>
        </pc:picChg>
        <pc:picChg chg="add mod">
          <ac:chgData name="Robert Jr. Indelicato" userId="eac3653e92a2c833" providerId="LiveId" clId="{3D9D6B60-F441-4C6B-B97F-8BDE551B23E8}" dt="2024-06-14T01:19:59.651" v="16577" actId="14100"/>
          <ac:picMkLst>
            <pc:docMk/>
            <pc:sldMk cId="4275128122" sldId="323"/>
            <ac:picMk id="30" creationId="{54082CB5-77D9-E1EE-AC26-7AB8E642263D}"/>
          </ac:picMkLst>
        </pc:picChg>
        <pc:picChg chg="add mod">
          <ac:chgData name="Robert Jr. Indelicato" userId="eac3653e92a2c833" providerId="LiveId" clId="{3D9D6B60-F441-4C6B-B97F-8BDE551B23E8}" dt="2024-06-14T01:20:06.394" v="16578" actId="552"/>
          <ac:picMkLst>
            <pc:docMk/>
            <pc:sldMk cId="4275128122" sldId="323"/>
            <ac:picMk id="32" creationId="{867A69A2-A5F7-07EB-BD6F-AF807A094ABE}"/>
          </ac:picMkLst>
        </pc:picChg>
        <pc:picChg chg="add del mod">
          <ac:chgData name="Robert Jr. Indelicato" userId="eac3653e92a2c833" providerId="LiveId" clId="{3D9D6B60-F441-4C6B-B97F-8BDE551B23E8}" dt="2024-05-17T11:39:05.450" v="12810" actId="478"/>
          <ac:picMkLst>
            <pc:docMk/>
            <pc:sldMk cId="4275128122" sldId="323"/>
            <ac:picMk id="34" creationId="{3506C6F1-547C-6E76-E848-3197E2E5C11B}"/>
          </ac:picMkLst>
        </pc:picChg>
        <pc:picChg chg="add mod">
          <ac:chgData name="Robert Jr. Indelicato" userId="eac3653e92a2c833" providerId="LiveId" clId="{3D9D6B60-F441-4C6B-B97F-8BDE551B23E8}" dt="2024-06-14T01:20:20.378" v="16581" actId="14100"/>
          <ac:picMkLst>
            <pc:docMk/>
            <pc:sldMk cId="4275128122" sldId="323"/>
            <ac:picMk id="36" creationId="{EE473363-E8A1-71A6-1105-751AE39F4B12}"/>
          </ac:picMkLst>
        </pc:picChg>
        <pc:picChg chg="add del mod">
          <ac:chgData name="Robert Jr. Indelicato" userId="eac3653e92a2c833" providerId="LiveId" clId="{3D9D6B60-F441-4C6B-B97F-8BDE551B23E8}" dt="2024-05-17T11:37:05.348" v="12648" actId="478"/>
          <ac:picMkLst>
            <pc:docMk/>
            <pc:sldMk cId="4275128122" sldId="323"/>
            <ac:picMk id="38" creationId="{3907F7E2-ED27-42CD-04BD-A67D57431C4D}"/>
          </ac:picMkLst>
        </pc:picChg>
        <pc:picChg chg="add mod">
          <ac:chgData name="Robert Jr. Indelicato" userId="eac3653e92a2c833" providerId="LiveId" clId="{3D9D6B60-F441-4C6B-B97F-8BDE551B23E8}" dt="2024-06-14T01:19:44.945" v="16575" actId="552"/>
          <ac:picMkLst>
            <pc:docMk/>
            <pc:sldMk cId="4275128122" sldId="323"/>
            <ac:picMk id="40" creationId="{5CA45222-D8F5-4982-0407-EFCB4BFBCB21}"/>
          </ac:picMkLst>
        </pc:picChg>
        <pc:picChg chg="add mod">
          <ac:chgData name="Robert Jr. Indelicato" userId="eac3653e92a2c833" providerId="LiveId" clId="{3D9D6B60-F441-4C6B-B97F-8BDE551B23E8}" dt="2024-06-14T01:20:23.413" v="16582" actId="14100"/>
          <ac:picMkLst>
            <pc:docMk/>
            <pc:sldMk cId="4275128122" sldId="323"/>
            <ac:picMk id="42" creationId="{C875973A-352E-CC02-C45C-CFDF17110D08}"/>
          </ac:picMkLst>
        </pc:picChg>
      </pc:sldChg>
      <pc:sldChg chg="addSp delSp modSp new mod">
        <pc:chgData name="Robert Jr. Indelicato" userId="eac3653e92a2c833" providerId="LiveId" clId="{3D9D6B60-F441-4C6B-B97F-8BDE551B23E8}" dt="2024-05-17T11:10:47.719" v="12606" actId="207"/>
        <pc:sldMkLst>
          <pc:docMk/>
          <pc:sldMk cId="958344402" sldId="324"/>
        </pc:sldMkLst>
        <pc:spChg chg="mod">
          <ac:chgData name="Robert Jr. Indelicato" userId="eac3653e92a2c833" providerId="LiveId" clId="{3D9D6B60-F441-4C6B-B97F-8BDE551B23E8}" dt="2024-05-17T11:01:58.821" v="12358" actId="1076"/>
          <ac:spMkLst>
            <pc:docMk/>
            <pc:sldMk cId="958344402" sldId="324"/>
            <ac:spMk id="2" creationId="{26195623-50A6-7884-11D2-AE3D4918B4D4}"/>
          </ac:spMkLst>
        </pc:spChg>
        <pc:spChg chg="del">
          <ac:chgData name="Robert Jr. Indelicato" userId="eac3653e92a2c833" providerId="LiveId" clId="{3D9D6B60-F441-4C6B-B97F-8BDE551B23E8}" dt="2024-05-17T10:40:39.317" v="12246" actId="478"/>
          <ac:spMkLst>
            <pc:docMk/>
            <pc:sldMk cId="958344402" sldId="324"/>
            <ac:spMk id="3" creationId="{5E803082-1372-5D8A-36AF-EC6364D9D57E}"/>
          </ac:spMkLst>
        </pc:spChg>
        <pc:spChg chg="del">
          <ac:chgData name="Robert Jr. Indelicato" userId="eac3653e92a2c833" providerId="LiveId" clId="{3D9D6B60-F441-4C6B-B97F-8BDE551B23E8}" dt="2024-05-17T11:02:20.776" v="12364" actId="478"/>
          <ac:spMkLst>
            <pc:docMk/>
            <pc:sldMk cId="958344402" sldId="324"/>
            <ac:spMk id="4" creationId="{A9AB55E6-71C3-7C35-F179-17425C58B06A}"/>
          </ac:spMkLst>
        </pc:spChg>
        <pc:spChg chg="add mod">
          <ac:chgData name="Robert Jr. Indelicato" userId="eac3653e92a2c833" providerId="LiveId" clId="{3D9D6B60-F441-4C6B-B97F-8BDE551B23E8}" dt="2024-05-17T11:02:37.114" v="12367" actId="14100"/>
          <ac:spMkLst>
            <pc:docMk/>
            <pc:sldMk cId="958344402" sldId="324"/>
            <ac:spMk id="10" creationId="{64606D01-5299-4C71-7538-64571D0E71A4}"/>
          </ac:spMkLst>
        </pc:spChg>
        <pc:spChg chg="add mod">
          <ac:chgData name="Robert Jr. Indelicato" userId="eac3653e92a2c833" providerId="LiveId" clId="{3D9D6B60-F441-4C6B-B97F-8BDE551B23E8}" dt="2024-05-17T11:09:41.736" v="12596" actId="1076"/>
          <ac:spMkLst>
            <pc:docMk/>
            <pc:sldMk cId="958344402" sldId="324"/>
            <ac:spMk id="11" creationId="{B4599C9F-6F21-600A-874C-3C170FB37600}"/>
          </ac:spMkLst>
        </pc:spChg>
        <pc:spChg chg="add mod">
          <ac:chgData name="Robert Jr. Indelicato" userId="eac3653e92a2c833" providerId="LiveId" clId="{3D9D6B60-F441-4C6B-B97F-8BDE551B23E8}" dt="2024-05-17T11:10:47.719" v="12606" actId="207"/>
          <ac:spMkLst>
            <pc:docMk/>
            <pc:sldMk cId="958344402" sldId="324"/>
            <ac:spMk id="12" creationId="{19BB6C5C-056B-28F8-3C8E-0186ACA72C6E}"/>
          </ac:spMkLst>
        </pc:spChg>
        <pc:spChg chg="add mod">
          <ac:chgData name="Robert Jr. Indelicato" userId="eac3653e92a2c833" providerId="LiveId" clId="{3D9D6B60-F441-4C6B-B97F-8BDE551B23E8}" dt="2024-05-17T11:10:44.841" v="12605" actId="207"/>
          <ac:spMkLst>
            <pc:docMk/>
            <pc:sldMk cId="958344402" sldId="324"/>
            <ac:spMk id="13" creationId="{9C5E0606-9F89-DE66-0C28-6AA1FB469454}"/>
          </ac:spMkLst>
        </pc:spChg>
        <pc:picChg chg="add mod">
          <ac:chgData name="Robert Jr. Indelicato" userId="eac3653e92a2c833" providerId="LiveId" clId="{3D9D6B60-F441-4C6B-B97F-8BDE551B23E8}" dt="2024-05-17T11:02:08.881" v="12361" actId="1076"/>
          <ac:picMkLst>
            <pc:docMk/>
            <pc:sldMk cId="958344402" sldId="324"/>
            <ac:picMk id="7" creationId="{DBDE0FCB-EEF2-0D8D-E847-3D26715B2C2F}"/>
          </ac:picMkLst>
        </pc:picChg>
        <pc:picChg chg="add mod">
          <ac:chgData name="Robert Jr. Indelicato" userId="eac3653e92a2c833" providerId="LiveId" clId="{3D9D6B60-F441-4C6B-B97F-8BDE551B23E8}" dt="2024-05-17T11:02:13.805" v="12363" actId="14100"/>
          <ac:picMkLst>
            <pc:docMk/>
            <pc:sldMk cId="958344402" sldId="324"/>
            <ac:picMk id="9" creationId="{0FF85B1D-D153-342A-B1CE-6829EB408010}"/>
          </ac:picMkLst>
        </pc:picChg>
      </pc:sldChg>
      <pc:sldChg chg="addSp delSp modSp add del mod setBg">
        <pc:chgData name="Robert Jr. Indelicato" userId="eac3653e92a2c833" providerId="LiveId" clId="{3D9D6B60-F441-4C6B-B97F-8BDE551B23E8}" dt="2024-06-14T00:38:14.462" v="15585" actId="2696"/>
        <pc:sldMkLst>
          <pc:docMk/>
          <pc:sldMk cId="1777588487" sldId="325"/>
        </pc:sldMkLst>
        <pc:spChg chg="del">
          <ac:chgData name="Robert Jr. Indelicato" userId="eac3653e92a2c833" providerId="LiveId" clId="{3D9D6B60-F441-4C6B-B97F-8BDE551B23E8}" dt="2024-06-05T22:00:03.638" v="12940" actId="478"/>
          <ac:spMkLst>
            <pc:docMk/>
            <pc:sldMk cId="1777588487" sldId="325"/>
            <ac:spMk id="4" creationId="{FF2AC424-0649-90FC-B9E3-EDD6B565D85A}"/>
          </ac:spMkLst>
        </pc:spChg>
        <pc:spChg chg="mod">
          <ac:chgData name="Robert Jr. Indelicato" userId="eac3653e92a2c833" providerId="LiveId" clId="{3D9D6B60-F441-4C6B-B97F-8BDE551B23E8}" dt="2024-06-05T21:59:33.025" v="12937" actId="20577"/>
          <ac:spMkLst>
            <pc:docMk/>
            <pc:sldMk cId="1777588487" sldId="325"/>
            <ac:spMk id="7" creationId="{61481D6B-33FC-F0A5-3BE4-62A16C67823F}"/>
          </ac:spMkLst>
        </pc:spChg>
        <pc:picChg chg="del">
          <ac:chgData name="Robert Jr. Indelicato" userId="eac3653e92a2c833" providerId="LiveId" clId="{3D9D6B60-F441-4C6B-B97F-8BDE551B23E8}" dt="2024-06-05T21:59:27.506" v="12923" actId="478"/>
          <ac:picMkLst>
            <pc:docMk/>
            <pc:sldMk cId="1777588487" sldId="325"/>
            <ac:picMk id="6" creationId="{7809DC1D-F739-5000-A967-79763E1B5DA0}"/>
          </ac:picMkLst>
        </pc:picChg>
        <pc:picChg chg="add mod">
          <ac:chgData name="Robert Jr. Indelicato" userId="eac3653e92a2c833" providerId="LiveId" clId="{3D9D6B60-F441-4C6B-B97F-8BDE551B23E8}" dt="2024-06-06T00:52:04.815" v="13175" actId="14100"/>
          <ac:picMkLst>
            <pc:docMk/>
            <pc:sldMk cId="1777588487" sldId="325"/>
            <ac:picMk id="1026" creationId="{3A2DFE17-E839-0212-7C81-EA6D2CC01EA2}"/>
          </ac:picMkLst>
        </pc:picChg>
      </pc:sldChg>
      <pc:sldChg chg="addSp delSp modSp add mod setBg">
        <pc:chgData name="Robert Jr. Indelicato" userId="eac3653e92a2c833" providerId="LiveId" clId="{3D9D6B60-F441-4C6B-B97F-8BDE551B23E8}" dt="2024-06-14T01:02:11.739" v="16121" actId="313"/>
        <pc:sldMkLst>
          <pc:docMk/>
          <pc:sldMk cId="3890909088" sldId="325"/>
        </pc:sldMkLst>
        <pc:spChg chg="add mod">
          <ac:chgData name="Robert Jr. Indelicato" userId="eac3653e92a2c833" providerId="LiveId" clId="{3D9D6B60-F441-4C6B-B97F-8BDE551B23E8}" dt="2024-06-14T01:02:11.739" v="16121" actId="313"/>
          <ac:spMkLst>
            <pc:docMk/>
            <pc:sldMk cId="3890909088" sldId="325"/>
            <ac:spMk id="6" creationId="{281DA3C0-352D-8398-DCFE-18F50A4038D4}"/>
          </ac:spMkLst>
        </pc:spChg>
        <pc:spChg chg="mod">
          <ac:chgData name="Robert Jr. Indelicato" userId="eac3653e92a2c833" providerId="LiveId" clId="{3D9D6B60-F441-4C6B-B97F-8BDE551B23E8}" dt="2024-06-14T00:59:34.304" v="16082" actId="20577"/>
          <ac:spMkLst>
            <pc:docMk/>
            <pc:sldMk cId="3890909088" sldId="325"/>
            <ac:spMk id="7" creationId="{61481D6B-33FC-F0A5-3BE4-62A16C67823F}"/>
          </ac:spMkLst>
        </pc:spChg>
        <pc:picChg chg="add del mod">
          <ac:chgData name="Robert Jr. Indelicato" userId="eac3653e92a2c833" providerId="LiveId" clId="{3D9D6B60-F441-4C6B-B97F-8BDE551B23E8}" dt="2024-06-14T00:57:10.678" v="16064" actId="478"/>
          <ac:picMkLst>
            <pc:docMk/>
            <pc:sldMk cId="3890909088" sldId="325"/>
            <ac:picMk id="3" creationId="{7F8A763A-7C05-E197-1ADC-C131F89CFB4B}"/>
          </ac:picMkLst>
        </pc:picChg>
        <pc:picChg chg="mod">
          <ac:chgData name="Robert Jr. Indelicato" userId="eac3653e92a2c833" providerId="LiveId" clId="{3D9D6B60-F441-4C6B-B97F-8BDE551B23E8}" dt="2024-06-14T00:59:55.292" v="16085" actId="14100"/>
          <ac:picMkLst>
            <pc:docMk/>
            <pc:sldMk cId="3890909088" sldId="325"/>
            <ac:picMk id="1026" creationId="{3A2DFE17-E839-0212-7C81-EA6D2CC01EA2}"/>
          </ac:picMkLst>
        </pc:picChg>
      </pc:sldChg>
      <pc:sldChg chg="addSp delSp modSp add del mod">
        <pc:chgData name="Robert Jr. Indelicato" userId="eac3653e92a2c833" providerId="LiveId" clId="{3D9D6B60-F441-4C6B-B97F-8BDE551B23E8}" dt="2024-06-14T00:38:14.462" v="15585" actId="2696"/>
        <pc:sldMkLst>
          <pc:docMk/>
          <pc:sldMk cId="89178902" sldId="326"/>
        </pc:sldMkLst>
        <pc:spChg chg="mod">
          <ac:chgData name="Robert Jr. Indelicato" userId="eac3653e92a2c833" providerId="LiveId" clId="{3D9D6B60-F441-4C6B-B97F-8BDE551B23E8}" dt="2024-06-06T01:04:45.507" v="13490" actId="20577"/>
          <ac:spMkLst>
            <pc:docMk/>
            <pc:sldMk cId="89178902" sldId="326"/>
            <ac:spMk id="3" creationId="{A5AC4B5A-E82F-A79D-CB44-B8F0E0EDE214}"/>
          </ac:spMkLst>
        </pc:spChg>
        <pc:spChg chg="add del mod">
          <ac:chgData name="Robert Jr. Indelicato" userId="eac3653e92a2c833" providerId="LiveId" clId="{3D9D6B60-F441-4C6B-B97F-8BDE551B23E8}" dt="2024-06-06T01:00:10.507" v="13390" actId="478"/>
          <ac:spMkLst>
            <pc:docMk/>
            <pc:sldMk cId="89178902" sldId="326"/>
            <ac:spMk id="4" creationId="{E3BD22F8-0163-EEC5-C0DF-9B8B4169B0A8}"/>
          </ac:spMkLst>
        </pc:spChg>
        <pc:spChg chg="mod">
          <ac:chgData name="Robert Jr. Indelicato" userId="eac3653e92a2c833" providerId="LiveId" clId="{3D9D6B60-F441-4C6B-B97F-8BDE551B23E8}" dt="2024-06-06T01:01:09.672" v="13421" actId="1037"/>
          <ac:spMkLst>
            <pc:docMk/>
            <pc:sldMk cId="89178902" sldId="326"/>
            <ac:spMk id="7" creationId="{3AC462D6-2CC9-E891-318F-4A15C4650915}"/>
          </ac:spMkLst>
        </pc:spChg>
        <pc:spChg chg="mod">
          <ac:chgData name="Robert Jr. Indelicato" userId="eac3653e92a2c833" providerId="LiveId" clId="{3D9D6B60-F441-4C6B-B97F-8BDE551B23E8}" dt="2024-06-06T01:00:49.995" v="13401" actId="14100"/>
          <ac:spMkLst>
            <pc:docMk/>
            <pc:sldMk cId="89178902" sldId="326"/>
            <ac:spMk id="8" creationId="{7CB0A728-5794-0042-D3F5-51FC804B8E03}"/>
          </ac:spMkLst>
        </pc:spChg>
        <pc:spChg chg="mod">
          <ac:chgData name="Robert Jr. Indelicato" userId="eac3653e92a2c833" providerId="LiveId" clId="{3D9D6B60-F441-4C6B-B97F-8BDE551B23E8}" dt="2024-06-06T01:00:58.063" v="13403" actId="14100"/>
          <ac:spMkLst>
            <pc:docMk/>
            <pc:sldMk cId="89178902" sldId="326"/>
            <ac:spMk id="9" creationId="{FCA0CB86-53A3-976B-76DE-54488EE7769A}"/>
          </ac:spMkLst>
        </pc:spChg>
        <pc:spChg chg="mod">
          <ac:chgData name="Robert Jr. Indelicato" userId="eac3653e92a2c833" providerId="LiveId" clId="{3D9D6B60-F441-4C6B-B97F-8BDE551B23E8}" dt="2024-06-06T01:06:30.835" v="13501" actId="20577"/>
          <ac:spMkLst>
            <pc:docMk/>
            <pc:sldMk cId="89178902" sldId="326"/>
            <ac:spMk id="12" creationId="{5BE80BD2-764D-1D29-5DFD-3E243040F625}"/>
          </ac:spMkLst>
        </pc:spChg>
        <pc:spChg chg="mod">
          <ac:chgData name="Robert Jr. Indelicato" userId="eac3653e92a2c833" providerId="LiveId" clId="{3D9D6B60-F441-4C6B-B97F-8BDE551B23E8}" dt="2024-06-06T01:02:47.821" v="13470" actId="14100"/>
          <ac:spMkLst>
            <pc:docMk/>
            <pc:sldMk cId="89178902" sldId="326"/>
            <ac:spMk id="13" creationId="{79EFD9AB-FFB9-7418-BEB0-0D86F949189E}"/>
          </ac:spMkLst>
        </pc:spChg>
      </pc:sldChg>
      <pc:sldChg chg="add del setBg">
        <pc:chgData name="Robert Jr. Indelicato" userId="eac3653e92a2c833" providerId="LiveId" clId="{3D9D6B60-F441-4C6B-B97F-8BDE551B23E8}" dt="2024-06-05T21:59:52.794" v="12939"/>
        <pc:sldMkLst>
          <pc:docMk/>
          <pc:sldMk cId="634389573" sldId="326"/>
        </pc:sldMkLst>
      </pc:sldChg>
      <pc:sldChg chg="add">
        <pc:chgData name="Robert Jr. Indelicato" userId="eac3653e92a2c833" providerId="LiveId" clId="{3D9D6B60-F441-4C6B-B97F-8BDE551B23E8}" dt="2024-06-14T00:38:35.905" v="15586"/>
        <pc:sldMkLst>
          <pc:docMk/>
          <pc:sldMk cId="3790034567" sldId="326"/>
        </pc:sldMkLst>
      </pc:sldChg>
      <pc:sldChg chg="modSp add del mod">
        <pc:chgData name="Robert Jr. Indelicato" userId="eac3653e92a2c833" providerId="LiveId" clId="{3D9D6B60-F441-4C6B-B97F-8BDE551B23E8}" dt="2024-06-14T00:38:14.462" v="15585" actId="2696"/>
        <pc:sldMkLst>
          <pc:docMk/>
          <pc:sldMk cId="1814184499" sldId="327"/>
        </pc:sldMkLst>
        <pc:spChg chg="mod">
          <ac:chgData name="Robert Jr. Indelicato" userId="eac3653e92a2c833" providerId="LiveId" clId="{3D9D6B60-F441-4C6B-B97F-8BDE551B23E8}" dt="2024-06-06T11:11:52.407" v="13927" actId="20577"/>
          <ac:spMkLst>
            <pc:docMk/>
            <pc:sldMk cId="1814184499" sldId="327"/>
            <ac:spMk id="3" creationId="{DA4D3080-4B92-A7B6-C836-0889F84877B8}"/>
          </ac:spMkLst>
        </pc:spChg>
      </pc:sldChg>
      <pc:sldChg chg="add">
        <pc:chgData name="Robert Jr. Indelicato" userId="eac3653e92a2c833" providerId="LiveId" clId="{3D9D6B60-F441-4C6B-B97F-8BDE551B23E8}" dt="2024-06-14T00:38:35.905" v="15586"/>
        <pc:sldMkLst>
          <pc:docMk/>
          <pc:sldMk cId="3030974957" sldId="327"/>
        </pc:sldMkLst>
      </pc:sldChg>
      <pc:sldChg chg="add del setBg">
        <pc:chgData name="Robert Jr. Indelicato" userId="eac3653e92a2c833" providerId="LiveId" clId="{3D9D6B60-F441-4C6B-B97F-8BDE551B23E8}" dt="2024-06-06T00:47:08.195" v="13169"/>
        <pc:sldMkLst>
          <pc:docMk/>
          <pc:sldMk cId="1904595182" sldId="328"/>
        </pc:sldMkLst>
      </pc:sldChg>
      <pc:sldChg chg="addSp delSp modSp add mod">
        <pc:chgData name="Robert Jr. Indelicato" userId="eac3653e92a2c833" providerId="LiveId" clId="{3D9D6B60-F441-4C6B-B97F-8BDE551B23E8}" dt="2024-06-14T00:47:18.361" v="15653" actId="14100"/>
        <pc:sldMkLst>
          <pc:docMk/>
          <pc:sldMk cId="1980207869" sldId="328"/>
        </pc:sldMkLst>
        <pc:picChg chg="add mod">
          <ac:chgData name="Robert Jr. Indelicato" userId="eac3653e92a2c833" providerId="LiveId" clId="{3D9D6B60-F441-4C6B-B97F-8BDE551B23E8}" dt="2024-06-14T00:47:18.361" v="15653" actId="14100"/>
          <ac:picMkLst>
            <pc:docMk/>
            <pc:sldMk cId="1980207869" sldId="328"/>
            <ac:picMk id="3" creationId="{44D80341-41E3-3ECD-DBD2-61E98FC192DE}"/>
          </ac:picMkLst>
        </pc:picChg>
        <pc:picChg chg="del">
          <ac:chgData name="Robert Jr. Indelicato" userId="eac3653e92a2c833" providerId="LiveId" clId="{3D9D6B60-F441-4C6B-B97F-8BDE551B23E8}" dt="2024-06-14T00:46:24.713" v="15644" actId="478"/>
          <ac:picMkLst>
            <pc:docMk/>
            <pc:sldMk cId="1980207869" sldId="328"/>
            <ac:picMk id="10" creationId="{5411AFFE-C3AC-E7D0-CEAB-5247BDCADA9B}"/>
          </ac:picMkLst>
        </pc:picChg>
      </pc:sldChg>
      <pc:sldChg chg="add del">
        <pc:chgData name="Robert Jr. Indelicato" userId="eac3653e92a2c833" providerId="LiveId" clId="{3D9D6B60-F441-4C6B-B97F-8BDE551B23E8}" dt="2024-06-06T21:12:06.774" v="13929" actId="47"/>
        <pc:sldMkLst>
          <pc:docMk/>
          <pc:sldMk cId="2204801987" sldId="328"/>
        </pc:sldMkLst>
      </pc:sldChg>
      <pc:sldChg chg="addSp delSp modSp add del mod">
        <pc:chgData name="Robert Jr. Indelicato" userId="eac3653e92a2c833" providerId="LiveId" clId="{3D9D6B60-F441-4C6B-B97F-8BDE551B23E8}" dt="2024-06-14T00:38:14.462" v="15585" actId="2696"/>
        <pc:sldMkLst>
          <pc:docMk/>
          <pc:sldMk cId="3547432548" sldId="328"/>
        </pc:sldMkLst>
        <pc:spChg chg="del mod">
          <ac:chgData name="Robert Jr. Indelicato" userId="eac3653e92a2c833" providerId="LiveId" clId="{3D9D6B60-F441-4C6B-B97F-8BDE551B23E8}" dt="2024-06-14T00:17:47.201" v="15568" actId="478"/>
          <ac:spMkLst>
            <pc:docMk/>
            <pc:sldMk cId="3547432548" sldId="328"/>
            <ac:spMk id="2" creationId="{F73D7305-1EB4-1312-8226-BABD21BA76B6}"/>
          </ac:spMkLst>
        </pc:spChg>
        <pc:spChg chg="del mod">
          <ac:chgData name="Robert Jr. Indelicato" userId="eac3653e92a2c833" providerId="LiveId" clId="{3D9D6B60-F441-4C6B-B97F-8BDE551B23E8}" dt="2024-06-14T00:18:26.392" v="15575" actId="478"/>
          <ac:spMkLst>
            <pc:docMk/>
            <pc:sldMk cId="3547432548" sldId="328"/>
            <ac:spMk id="4" creationId="{6A0410D2-00EA-0C56-9FAE-2E2CEC4ED4EF}"/>
          </ac:spMkLst>
        </pc:spChg>
        <pc:spChg chg="del">
          <ac:chgData name="Robert Jr. Indelicato" userId="eac3653e92a2c833" providerId="LiveId" clId="{3D9D6B60-F441-4C6B-B97F-8BDE551B23E8}" dt="2024-06-14T00:17:19.306" v="15562" actId="478"/>
          <ac:spMkLst>
            <pc:docMk/>
            <pc:sldMk cId="3547432548" sldId="328"/>
            <ac:spMk id="8" creationId="{3840F0F0-23CE-55EE-1CE0-6C20BB0B3C64}"/>
          </ac:spMkLst>
        </pc:spChg>
        <pc:spChg chg="del">
          <ac:chgData name="Robert Jr. Indelicato" userId="eac3653e92a2c833" providerId="LiveId" clId="{3D9D6B60-F441-4C6B-B97F-8BDE551B23E8}" dt="2024-06-06T21:13:41.957" v="13949" actId="478"/>
          <ac:spMkLst>
            <pc:docMk/>
            <pc:sldMk cId="3547432548" sldId="328"/>
            <ac:spMk id="10" creationId="{C6B947D6-2F72-904D-719F-0D09A489FA0A}"/>
          </ac:spMkLst>
        </pc:spChg>
        <pc:spChg chg="del mod">
          <ac:chgData name="Robert Jr. Indelicato" userId="eac3653e92a2c833" providerId="LiveId" clId="{3D9D6B60-F441-4C6B-B97F-8BDE551B23E8}" dt="2024-06-14T00:17:15.785" v="15561" actId="478"/>
          <ac:spMkLst>
            <pc:docMk/>
            <pc:sldMk cId="3547432548" sldId="328"/>
            <ac:spMk id="11" creationId="{E3E647EC-01C2-2E37-A1CA-B64FA281FC0A}"/>
          </ac:spMkLst>
        </pc:spChg>
        <pc:spChg chg="add del mod">
          <ac:chgData name="Robert Jr. Indelicato" userId="eac3653e92a2c833" providerId="LiveId" clId="{3D9D6B60-F441-4C6B-B97F-8BDE551B23E8}" dt="2024-06-14T00:17:49.915" v="15569" actId="478"/>
          <ac:spMkLst>
            <pc:docMk/>
            <pc:sldMk cId="3547432548" sldId="328"/>
            <ac:spMk id="14" creationId="{FDD810C9-CAF5-5612-A9B3-7EA7062CB8E4}"/>
          </ac:spMkLst>
        </pc:spChg>
        <pc:picChg chg="add del mod">
          <ac:chgData name="Robert Jr. Indelicato" userId="eac3653e92a2c833" providerId="LiveId" clId="{3D9D6B60-F441-4C6B-B97F-8BDE551B23E8}" dt="2024-06-14T00:17:12.773" v="15560" actId="478"/>
          <ac:picMkLst>
            <pc:docMk/>
            <pc:sldMk cId="3547432548" sldId="328"/>
            <ac:picMk id="6" creationId="{6BAE6BDC-A5D5-B49B-65FB-73778214A749}"/>
          </ac:picMkLst>
        </pc:picChg>
        <pc:picChg chg="del">
          <ac:chgData name="Robert Jr. Indelicato" userId="eac3653e92a2c833" providerId="LiveId" clId="{3D9D6B60-F441-4C6B-B97F-8BDE551B23E8}" dt="2024-06-06T21:13:38.285" v="13948" actId="478"/>
          <ac:picMkLst>
            <pc:docMk/>
            <pc:sldMk cId="3547432548" sldId="328"/>
            <ac:picMk id="7" creationId="{9EA45E36-6B37-3E43-023D-858D1DFBECD1}"/>
          </ac:picMkLst>
        </pc:picChg>
        <pc:picChg chg="add del mod">
          <ac:chgData name="Robert Jr. Indelicato" userId="eac3653e92a2c833" providerId="LiveId" clId="{3D9D6B60-F441-4C6B-B97F-8BDE551B23E8}" dt="2024-06-14T00:17:11.010" v="15559" actId="478"/>
          <ac:picMkLst>
            <pc:docMk/>
            <pc:sldMk cId="3547432548" sldId="328"/>
            <ac:picMk id="7" creationId="{FA5AC786-3CE1-919C-C94C-FD560BF01053}"/>
          </ac:picMkLst>
        </pc:picChg>
        <pc:picChg chg="add mod">
          <ac:chgData name="Robert Jr. Indelicato" userId="eac3653e92a2c833" providerId="LiveId" clId="{3D9D6B60-F441-4C6B-B97F-8BDE551B23E8}" dt="2024-06-14T00:18:07.326" v="15572" actId="14100"/>
          <ac:picMkLst>
            <pc:docMk/>
            <pc:sldMk cId="3547432548" sldId="328"/>
            <ac:picMk id="10" creationId="{5411AFFE-C3AC-E7D0-CEAB-5247BDCADA9B}"/>
          </ac:picMkLst>
        </pc:picChg>
        <pc:picChg chg="add del mod">
          <ac:chgData name="Robert Jr. Indelicato" userId="eac3653e92a2c833" providerId="LiveId" clId="{3D9D6B60-F441-4C6B-B97F-8BDE551B23E8}" dt="2024-06-14T00:06:08.073" v="15497" actId="478"/>
          <ac:picMkLst>
            <pc:docMk/>
            <pc:sldMk cId="3547432548" sldId="328"/>
            <ac:picMk id="12" creationId="{3475A825-BE96-3823-DE97-B9F3CE344A0B}"/>
          </ac:picMkLst>
        </pc:picChg>
        <pc:picChg chg="del">
          <ac:chgData name="Robert Jr. Indelicato" userId="eac3653e92a2c833" providerId="LiveId" clId="{3D9D6B60-F441-4C6B-B97F-8BDE551B23E8}" dt="2024-06-06T21:12:11.130" v="13931" actId="478"/>
          <ac:picMkLst>
            <pc:docMk/>
            <pc:sldMk cId="3547432548" sldId="328"/>
            <ac:picMk id="13" creationId="{29529E32-1B02-0471-66F5-937CBEC1303C}"/>
          </ac:picMkLst>
        </pc:picChg>
        <pc:picChg chg="del">
          <ac:chgData name="Robert Jr. Indelicato" userId="eac3653e92a2c833" providerId="LiveId" clId="{3D9D6B60-F441-4C6B-B97F-8BDE551B23E8}" dt="2024-06-06T21:12:13.046" v="13932" actId="478"/>
          <ac:picMkLst>
            <pc:docMk/>
            <pc:sldMk cId="3547432548" sldId="328"/>
            <ac:picMk id="15" creationId="{D6092203-BADF-C6A2-2BD7-33921CE57575}"/>
          </ac:picMkLst>
        </pc:picChg>
      </pc:sldChg>
      <pc:sldChg chg="addSp delSp modSp add mod">
        <pc:chgData name="Robert Jr. Indelicato" userId="eac3653e92a2c833" providerId="LiveId" clId="{3D9D6B60-F441-4C6B-B97F-8BDE551B23E8}" dt="2024-06-14T00:49:12.824" v="15666" actId="14100"/>
        <pc:sldMkLst>
          <pc:docMk/>
          <pc:sldMk cId="759306036" sldId="329"/>
        </pc:sldMkLst>
        <pc:picChg chg="add del mod">
          <ac:chgData name="Robert Jr. Indelicato" userId="eac3653e92a2c833" providerId="LiveId" clId="{3D9D6B60-F441-4C6B-B97F-8BDE551B23E8}" dt="2024-06-14T00:48:55.707" v="15661" actId="478"/>
          <ac:picMkLst>
            <pc:docMk/>
            <pc:sldMk cId="759306036" sldId="329"/>
            <ac:picMk id="3" creationId="{C011B5F8-1FDB-D8D5-9E17-868669835B51}"/>
          </ac:picMkLst>
        </pc:picChg>
        <pc:picChg chg="add mod">
          <ac:chgData name="Robert Jr. Indelicato" userId="eac3653e92a2c833" providerId="LiveId" clId="{3D9D6B60-F441-4C6B-B97F-8BDE551B23E8}" dt="2024-06-14T00:49:12.824" v="15666" actId="14100"/>
          <ac:picMkLst>
            <pc:docMk/>
            <pc:sldMk cId="759306036" sldId="329"/>
            <ac:picMk id="5" creationId="{34B3DDA3-C9F3-BCD5-4B34-C395AE6D1337}"/>
          </ac:picMkLst>
        </pc:picChg>
      </pc:sldChg>
      <pc:sldChg chg="addSp delSp modSp add del mod">
        <pc:chgData name="Robert Jr. Indelicato" userId="eac3653e92a2c833" providerId="LiveId" clId="{3D9D6B60-F441-4C6B-B97F-8BDE551B23E8}" dt="2024-06-14T00:38:14.462" v="15585" actId="2696"/>
        <pc:sldMkLst>
          <pc:docMk/>
          <pc:sldMk cId="3413867610" sldId="329"/>
        </pc:sldMkLst>
        <pc:spChg chg="del mod">
          <ac:chgData name="Robert Jr. Indelicato" userId="eac3653e92a2c833" providerId="LiveId" clId="{3D9D6B60-F441-4C6B-B97F-8BDE551B23E8}" dt="2024-06-14T00:18:39.255" v="15576" actId="478"/>
          <ac:spMkLst>
            <pc:docMk/>
            <pc:sldMk cId="3413867610" sldId="329"/>
            <ac:spMk id="2" creationId="{F73D7305-1EB4-1312-8226-BABD21BA76B6}"/>
          </ac:spMkLst>
        </pc:spChg>
        <pc:spChg chg="del mod">
          <ac:chgData name="Robert Jr. Indelicato" userId="eac3653e92a2c833" providerId="LiveId" clId="{3D9D6B60-F441-4C6B-B97F-8BDE551B23E8}" dt="2024-06-14T00:18:39.255" v="15576" actId="478"/>
          <ac:spMkLst>
            <pc:docMk/>
            <pc:sldMk cId="3413867610" sldId="329"/>
            <ac:spMk id="3" creationId="{F8C9AFC0-9DC0-356F-FD49-3144EB49B3F9}"/>
          </ac:spMkLst>
        </pc:spChg>
        <pc:spChg chg="del mod">
          <ac:chgData name="Robert Jr. Indelicato" userId="eac3653e92a2c833" providerId="LiveId" clId="{3D9D6B60-F441-4C6B-B97F-8BDE551B23E8}" dt="2024-06-06T21:39:25.011" v="14151" actId="478"/>
          <ac:spMkLst>
            <pc:docMk/>
            <pc:sldMk cId="3413867610" sldId="329"/>
            <ac:spMk id="4" creationId="{2D3981EA-601D-7EA4-B7AE-73EEFED34530}"/>
          </ac:spMkLst>
        </pc:spChg>
        <pc:spChg chg="del">
          <ac:chgData name="Robert Jr. Indelicato" userId="eac3653e92a2c833" providerId="LiveId" clId="{3D9D6B60-F441-4C6B-B97F-8BDE551B23E8}" dt="2024-06-14T00:18:43.460" v="15577" actId="478"/>
          <ac:spMkLst>
            <pc:docMk/>
            <pc:sldMk cId="3413867610" sldId="329"/>
            <ac:spMk id="5" creationId="{906F89F6-3D52-C89C-36D2-F6ABB1B1BB70}"/>
          </ac:spMkLst>
        </pc:spChg>
        <pc:spChg chg="add del mod">
          <ac:chgData name="Robert Jr. Indelicato" userId="eac3653e92a2c833" providerId="LiveId" clId="{3D9D6B60-F441-4C6B-B97F-8BDE551B23E8}" dt="2024-06-14T00:18:43.460" v="15577" actId="478"/>
          <ac:spMkLst>
            <pc:docMk/>
            <pc:sldMk cId="3413867610" sldId="329"/>
            <ac:spMk id="6" creationId="{8D9E4B2B-53F8-E9B8-F3E1-BA8E314B8663}"/>
          </ac:spMkLst>
        </pc:spChg>
        <pc:spChg chg="del">
          <ac:chgData name="Robert Jr. Indelicato" userId="eac3653e92a2c833" providerId="LiveId" clId="{3D9D6B60-F441-4C6B-B97F-8BDE551B23E8}" dt="2024-06-06T21:39:27.422" v="14152" actId="478"/>
          <ac:spMkLst>
            <pc:docMk/>
            <pc:sldMk cId="3413867610" sldId="329"/>
            <ac:spMk id="7" creationId="{0D36025A-081E-FF5A-5F1E-17FC932C7102}"/>
          </ac:spMkLst>
        </pc:spChg>
        <pc:spChg chg="del mod">
          <ac:chgData name="Robert Jr. Indelicato" userId="eac3653e92a2c833" providerId="LiveId" clId="{3D9D6B60-F441-4C6B-B97F-8BDE551B23E8}" dt="2024-06-14T00:18:43.460" v="15577" actId="478"/>
          <ac:spMkLst>
            <pc:docMk/>
            <pc:sldMk cId="3413867610" sldId="329"/>
            <ac:spMk id="11" creationId="{E3E647EC-01C2-2E37-A1CA-B64FA281FC0A}"/>
          </ac:spMkLst>
        </pc:spChg>
        <pc:picChg chg="del">
          <ac:chgData name="Robert Jr. Indelicato" userId="eac3653e92a2c833" providerId="LiveId" clId="{3D9D6B60-F441-4C6B-B97F-8BDE551B23E8}" dt="2024-06-06T21:39:20.331" v="14149" actId="478"/>
          <ac:picMkLst>
            <pc:docMk/>
            <pc:sldMk cId="3413867610" sldId="329"/>
            <ac:picMk id="6" creationId="{C6F71FF1-202F-A73B-BDD9-70024D601ABA}"/>
          </ac:picMkLst>
        </pc:picChg>
        <pc:picChg chg="add del mod">
          <ac:chgData name="Robert Jr. Indelicato" userId="eac3653e92a2c833" providerId="LiveId" clId="{3D9D6B60-F441-4C6B-B97F-8BDE551B23E8}" dt="2024-06-14T00:18:39.255" v="15576" actId="478"/>
          <ac:picMkLst>
            <pc:docMk/>
            <pc:sldMk cId="3413867610" sldId="329"/>
            <ac:picMk id="9" creationId="{16892FA2-BDB7-E679-B4CA-8C9E9521E8E7}"/>
          </ac:picMkLst>
        </pc:picChg>
      </pc:sldChg>
      <pc:sldChg chg="addSp delSp modSp add del mod ord">
        <pc:chgData name="Robert Jr. Indelicato" userId="eac3653e92a2c833" providerId="LiveId" clId="{3D9D6B60-F441-4C6B-B97F-8BDE551B23E8}" dt="2024-06-14T00:38:14.462" v="15585" actId="2696"/>
        <pc:sldMkLst>
          <pc:docMk/>
          <pc:sldMk cId="1624023058" sldId="330"/>
        </pc:sldMkLst>
        <pc:spChg chg="del mod">
          <ac:chgData name="Robert Jr. Indelicato" userId="eac3653e92a2c833" providerId="LiveId" clId="{3D9D6B60-F441-4C6B-B97F-8BDE551B23E8}" dt="2024-06-14T00:11:11.054" v="15557" actId="478"/>
          <ac:spMkLst>
            <pc:docMk/>
            <pc:sldMk cId="1624023058" sldId="330"/>
            <ac:spMk id="2" creationId="{F73D7305-1EB4-1312-8226-BABD21BA76B6}"/>
          </ac:spMkLst>
        </pc:spChg>
        <pc:spChg chg="del mod">
          <ac:chgData name="Robert Jr. Indelicato" userId="eac3653e92a2c833" providerId="LiveId" clId="{3D9D6B60-F441-4C6B-B97F-8BDE551B23E8}" dt="2024-06-06T22:15:45.387" v="14908" actId="478"/>
          <ac:spMkLst>
            <pc:docMk/>
            <pc:sldMk cId="1624023058" sldId="330"/>
            <ac:spMk id="4" creationId="{6A0410D2-00EA-0C56-9FAE-2E2CEC4ED4EF}"/>
          </ac:spMkLst>
        </pc:spChg>
        <pc:spChg chg="del mod">
          <ac:chgData name="Robert Jr. Indelicato" userId="eac3653e92a2c833" providerId="LiveId" clId="{3D9D6B60-F441-4C6B-B97F-8BDE551B23E8}" dt="2024-06-14T00:07:56.471" v="15504" actId="478"/>
          <ac:spMkLst>
            <pc:docMk/>
            <pc:sldMk cId="1624023058" sldId="330"/>
            <ac:spMk id="8" creationId="{3840F0F0-23CE-55EE-1CE0-6C20BB0B3C64}"/>
          </ac:spMkLst>
        </pc:spChg>
        <pc:spChg chg="del mod">
          <ac:chgData name="Robert Jr. Indelicato" userId="eac3653e92a2c833" providerId="LiveId" clId="{3D9D6B60-F441-4C6B-B97F-8BDE551B23E8}" dt="2024-06-14T00:09:58.419" v="15549" actId="478"/>
          <ac:spMkLst>
            <pc:docMk/>
            <pc:sldMk cId="1624023058" sldId="330"/>
            <ac:spMk id="11" creationId="{E3E647EC-01C2-2E37-A1CA-B64FA281FC0A}"/>
          </ac:spMkLst>
        </pc:spChg>
        <pc:spChg chg="add del mod">
          <ac:chgData name="Robert Jr. Indelicato" userId="eac3653e92a2c833" providerId="LiveId" clId="{3D9D6B60-F441-4C6B-B97F-8BDE551B23E8}" dt="2024-06-14T00:11:14.216" v="15558" actId="478"/>
          <ac:spMkLst>
            <pc:docMk/>
            <pc:sldMk cId="1624023058" sldId="330"/>
            <ac:spMk id="12" creationId="{588846BB-2C17-1FE3-8DDE-AAAD0B577DC9}"/>
          </ac:spMkLst>
        </pc:spChg>
        <pc:spChg chg="add del">
          <ac:chgData name="Robert Jr. Indelicato" userId="eac3653e92a2c833" providerId="LiveId" clId="{3D9D6B60-F441-4C6B-B97F-8BDE551B23E8}" dt="2024-06-06T21:52:54.417" v="14579" actId="22"/>
          <ac:spMkLst>
            <pc:docMk/>
            <pc:sldMk cId="1624023058" sldId="330"/>
            <ac:spMk id="14" creationId="{9D818488-8A1E-51B0-A6BB-84E69170C4D5}"/>
          </ac:spMkLst>
        </pc:spChg>
        <pc:spChg chg="add del mod">
          <ac:chgData name="Robert Jr. Indelicato" userId="eac3653e92a2c833" providerId="LiveId" clId="{3D9D6B60-F441-4C6B-B97F-8BDE551B23E8}" dt="2024-06-14T00:18:58.024" v="15580" actId="478"/>
          <ac:spMkLst>
            <pc:docMk/>
            <pc:sldMk cId="1624023058" sldId="330"/>
            <ac:spMk id="17" creationId="{44C5FEA5-05AD-0461-5C7C-039AD8186B5C}"/>
          </ac:spMkLst>
        </pc:spChg>
        <pc:picChg chg="add del mod">
          <ac:chgData name="Robert Jr. Indelicato" userId="eac3653e92a2c833" providerId="LiveId" clId="{3D9D6B60-F441-4C6B-B97F-8BDE551B23E8}" dt="2024-06-14T00:09:54.083" v="15548" actId="478"/>
          <ac:picMkLst>
            <pc:docMk/>
            <pc:sldMk cId="1624023058" sldId="330"/>
            <ac:picMk id="4" creationId="{AE4C4306-24D8-A734-0481-5584E3BAC6FF}"/>
          </ac:picMkLst>
        </pc:picChg>
        <pc:picChg chg="del">
          <ac:chgData name="Robert Jr. Indelicato" userId="eac3653e92a2c833" providerId="LiveId" clId="{3D9D6B60-F441-4C6B-B97F-8BDE551B23E8}" dt="2024-06-06T21:44:12.139" v="14455" actId="478"/>
          <ac:picMkLst>
            <pc:docMk/>
            <pc:sldMk cId="1624023058" sldId="330"/>
            <ac:picMk id="6" creationId="{6BAE6BDC-A5D5-B49B-65FB-73778214A749}"/>
          </ac:picMkLst>
        </pc:picChg>
        <pc:picChg chg="add del mod">
          <ac:chgData name="Robert Jr. Indelicato" userId="eac3653e92a2c833" providerId="LiveId" clId="{3D9D6B60-F441-4C6B-B97F-8BDE551B23E8}" dt="2024-06-06T22:14:24.540" v="14894" actId="478"/>
          <ac:picMkLst>
            <pc:docMk/>
            <pc:sldMk cId="1624023058" sldId="330"/>
            <ac:picMk id="7" creationId="{CB27D5BC-EE3C-1BC4-FA64-4A3A2857950B}"/>
          </ac:picMkLst>
        </pc:picChg>
        <pc:picChg chg="add mod">
          <ac:chgData name="Robert Jr. Indelicato" userId="eac3653e92a2c833" providerId="LiveId" clId="{3D9D6B60-F441-4C6B-B97F-8BDE551B23E8}" dt="2024-06-14T00:37:59.962" v="15584" actId="14100"/>
          <ac:picMkLst>
            <pc:docMk/>
            <pc:sldMk cId="1624023058" sldId="330"/>
            <ac:picMk id="7" creationId="{E4E47C28-87F9-5E45-6DA6-D496B355EF4C}"/>
          </ac:picMkLst>
        </pc:picChg>
        <pc:picChg chg="add del mod">
          <ac:chgData name="Robert Jr. Indelicato" userId="eac3653e92a2c833" providerId="LiveId" clId="{3D9D6B60-F441-4C6B-B97F-8BDE551B23E8}" dt="2024-06-14T00:07:54.180" v="15503" actId="478"/>
          <ac:picMkLst>
            <pc:docMk/>
            <pc:sldMk cId="1624023058" sldId="330"/>
            <ac:picMk id="10" creationId="{6E45A101-2950-DECF-BB07-FBC317BC5EC7}"/>
          </ac:picMkLst>
        </pc:picChg>
        <pc:picChg chg="del">
          <ac:chgData name="Robert Jr. Indelicato" userId="eac3653e92a2c833" providerId="LiveId" clId="{3D9D6B60-F441-4C6B-B97F-8BDE551B23E8}" dt="2024-06-06T21:44:12.139" v="14455" actId="478"/>
          <ac:picMkLst>
            <pc:docMk/>
            <pc:sldMk cId="1624023058" sldId="330"/>
            <ac:picMk id="12" creationId="{3475A825-BE96-3823-DE97-B9F3CE344A0B}"/>
          </ac:picMkLst>
        </pc:picChg>
        <pc:picChg chg="add del mod">
          <ac:chgData name="Robert Jr. Indelicato" userId="eac3653e92a2c833" providerId="LiveId" clId="{3D9D6B60-F441-4C6B-B97F-8BDE551B23E8}" dt="2024-06-14T00:07:52.448" v="15502" actId="478"/>
          <ac:picMkLst>
            <pc:docMk/>
            <pc:sldMk cId="1624023058" sldId="330"/>
            <ac:picMk id="16" creationId="{972826FD-3704-8317-2BCF-462E81F0B1ED}"/>
          </ac:picMkLst>
        </pc:picChg>
      </pc:sldChg>
      <pc:sldChg chg="addSp delSp modSp add mod">
        <pc:chgData name="Robert Jr. Indelicato" userId="eac3653e92a2c833" providerId="LiveId" clId="{3D9D6B60-F441-4C6B-B97F-8BDE551B23E8}" dt="2024-06-14T00:47:05.506" v="15652" actId="1076"/>
        <pc:sldMkLst>
          <pc:docMk/>
          <pc:sldMk cId="3917816204" sldId="330"/>
        </pc:sldMkLst>
        <pc:picChg chg="add mod">
          <ac:chgData name="Robert Jr. Indelicato" userId="eac3653e92a2c833" providerId="LiveId" clId="{3D9D6B60-F441-4C6B-B97F-8BDE551B23E8}" dt="2024-06-14T00:47:05.506" v="15652" actId="1076"/>
          <ac:picMkLst>
            <pc:docMk/>
            <pc:sldMk cId="3917816204" sldId="330"/>
            <ac:picMk id="3" creationId="{8C6CB07C-8FAB-328A-E1EA-50A78A92DAFA}"/>
          </ac:picMkLst>
        </pc:picChg>
        <pc:picChg chg="del">
          <ac:chgData name="Robert Jr. Indelicato" userId="eac3653e92a2c833" providerId="LiveId" clId="{3D9D6B60-F441-4C6B-B97F-8BDE551B23E8}" dt="2024-06-14T00:46:59.783" v="15649" actId="478"/>
          <ac:picMkLst>
            <pc:docMk/>
            <pc:sldMk cId="3917816204" sldId="330"/>
            <ac:picMk id="7" creationId="{E4E47C28-87F9-5E45-6DA6-D496B355EF4C}"/>
          </ac:picMkLst>
        </pc:picChg>
      </pc:sldChg>
      <pc:sldChg chg="addSp delSp modSp add del mod">
        <pc:chgData name="Robert Jr. Indelicato" userId="eac3653e92a2c833" providerId="LiveId" clId="{3D9D6B60-F441-4C6B-B97F-8BDE551B23E8}" dt="2024-06-14T00:38:14.462" v="15585" actId="2696"/>
        <pc:sldMkLst>
          <pc:docMk/>
          <pc:sldMk cId="2252846202" sldId="331"/>
        </pc:sldMkLst>
        <pc:spChg chg="mod">
          <ac:chgData name="Robert Jr. Indelicato" userId="eac3653e92a2c833" providerId="LiveId" clId="{3D9D6B60-F441-4C6B-B97F-8BDE551B23E8}" dt="2024-06-06T21:53:45.924" v="14649" actId="20577"/>
          <ac:spMkLst>
            <pc:docMk/>
            <pc:sldMk cId="2252846202" sldId="331"/>
            <ac:spMk id="2" creationId="{F73D7305-1EB4-1312-8226-BABD21BA76B6}"/>
          </ac:spMkLst>
        </pc:spChg>
        <pc:spChg chg="add del">
          <ac:chgData name="Robert Jr. Indelicato" userId="eac3653e92a2c833" providerId="LiveId" clId="{3D9D6B60-F441-4C6B-B97F-8BDE551B23E8}" dt="2024-06-06T21:57:50.905" v="14855" actId="22"/>
          <ac:spMkLst>
            <pc:docMk/>
            <pc:sldMk cId="2252846202" sldId="331"/>
            <ac:spMk id="8" creationId="{126D9AFD-946B-0651-5F48-0943B777B430}"/>
          </ac:spMkLst>
        </pc:spChg>
        <pc:spChg chg="mod">
          <ac:chgData name="Robert Jr. Indelicato" userId="eac3653e92a2c833" providerId="LiveId" clId="{3D9D6B60-F441-4C6B-B97F-8BDE551B23E8}" dt="2024-06-06T21:56:42.411" v="14853" actId="20577"/>
          <ac:spMkLst>
            <pc:docMk/>
            <pc:sldMk cId="2252846202" sldId="331"/>
            <ac:spMk id="11" creationId="{E3E647EC-01C2-2E37-A1CA-B64FA281FC0A}"/>
          </ac:spMkLst>
        </pc:spChg>
        <pc:picChg chg="add mod">
          <ac:chgData name="Robert Jr. Indelicato" userId="eac3653e92a2c833" providerId="LiveId" clId="{3D9D6B60-F441-4C6B-B97F-8BDE551B23E8}" dt="2024-06-06T21:54:36.908" v="14654" actId="14100"/>
          <ac:picMkLst>
            <pc:docMk/>
            <pc:sldMk cId="2252846202" sldId="331"/>
            <ac:picMk id="6" creationId="{FC6C11C8-FC36-75C9-F046-275676937860}"/>
          </ac:picMkLst>
        </pc:picChg>
        <pc:picChg chg="del">
          <ac:chgData name="Robert Jr. Indelicato" userId="eac3653e92a2c833" providerId="LiveId" clId="{3D9D6B60-F441-4C6B-B97F-8BDE551B23E8}" dt="2024-06-06T21:53:56.512" v="14650" actId="478"/>
          <ac:picMkLst>
            <pc:docMk/>
            <pc:sldMk cId="2252846202" sldId="331"/>
            <ac:picMk id="9" creationId="{16892FA2-BDB7-E679-B4CA-8C9E9521E8E7}"/>
          </ac:picMkLst>
        </pc:picChg>
      </pc:sldChg>
      <pc:sldChg chg="addSp delSp modSp add mod ord">
        <pc:chgData name="Robert Jr. Indelicato" userId="eac3653e92a2c833" providerId="LiveId" clId="{3D9D6B60-F441-4C6B-B97F-8BDE551B23E8}" dt="2024-06-14T00:48:02.909" v="15660" actId="14100"/>
        <pc:sldMkLst>
          <pc:docMk/>
          <pc:sldMk cId="3658718713" sldId="331"/>
        </pc:sldMkLst>
        <pc:spChg chg="del">
          <ac:chgData name="Robert Jr. Indelicato" userId="eac3653e92a2c833" providerId="LiveId" clId="{3D9D6B60-F441-4C6B-B97F-8BDE551B23E8}" dt="2024-06-14T00:42:20.352" v="15619" actId="478"/>
          <ac:spMkLst>
            <pc:docMk/>
            <pc:sldMk cId="3658718713" sldId="331"/>
            <ac:spMk id="2" creationId="{F73D7305-1EB4-1312-8226-BABD21BA76B6}"/>
          </ac:spMkLst>
        </pc:spChg>
        <pc:spChg chg="del">
          <ac:chgData name="Robert Jr. Indelicato" userId="eac3653e92a2c833" providerId="LiveId" clId="{3D9D6B60-F441-4C6B-B97F-8BDE551B23E8}" dt="2024-06-14T00:42:20.352" v="15619" actId="478"/>
          <ac:spMkLst>
            <pc:docMk/>
            <pc:sldMk cId="3658718713" sldId="331"/>
            <ac:spMk id="3" creationId="{F8C9AFC0-9DC0-356F-FD49-3144EB49B3F9}"/>
          </ac:spMkLst>
        </pc:spChg>
        <pc:spChg chg="del">
          <ac:chgData name="Robert Jr. Indelicato" userId="eac3653e92a2c833" providerId="LiveId" clId="{3D9D6B60-F441-4C6B-B97F-8BDE551B23E8}" dt="2024-06-14T00:42:20.352" v="15619" actId="478"/>
          <ac:spMkLst>
            <pc:docMk/>
            <pc:sldMk cId="3658718713" sldId="331"/>
            <ac:spMk id="5" creationId="{906F89F6-3D52-C89C-36D2-F6ABB1B1BB70}"/>
          </ac:spMkLst>
        </pc:spChg>
        <pc:spChg chg="add del mod">
          <ac:chgData name="Robert Jr. Indelicato" userId="eac3653e92a2c833" providerId="LiveId" clId="{3D9D6B60-F441-4C6B-B97F-8BDE551B23E8}" dt="2024-06-14T00:42:24.515" v="15620" actId="478"/>
          <ac:spMkLst>
            <pc:docMk/>
            <pc:sldMk cId="3658718713" sldId="331"/>
            <ac:spMk id="7" creationId="{E1B30280-CA75-BABF-5C8C-4CF5BCA54E44}"/>
          </ac:spMkLst>
        </pc:spChg>
        <pc:spChg chg="del">
          <ac:chgData name="Robert Jr. Indelicato" userId="eac3653e92a2c833" providerId="LiveId" clId="{3D9D6B60-F441-4C6B-B97F-8BDE551B23E8}" dt="2024-06-14T00:42:20.352" v="15619" actId="478"/>
          <ac:spMkLst>
            <pc:docMk/>
            <pc:sldMk cId="3658718713" sldId="331"/>
            <ac:spMk id="11" creationId="{E3E647EC-01C2-2E37-A1CA-B64FA281FC0A}"/>
          </ac:spMkLst>
        </pc:spChg>
        <pc:picChg chg="del">
          <ac:chgData name="Robert Jr. Indelicato" userId="eac3653e92a2c833" providerId="LiveId" clId="{3D9D6B60-F441-4C6B-B97F-8BDE551B23E8}" dt="2024-06-14T00:42:14.961" v="15618" actId="478"/>
          <ac:picMkLst>
            <pc:docMk/>
            <pc:sldMk cId="3658718713" sldId="331"/>
            <ac:picMk id="6" creationId="{FC6C11C8-FC36-75C9-F046-275676937860}"/>
          </ac:picMkLst>
        </pc:picChg>
        <pc:picChg chg="add del mod">
          <ac:chgData name="Robert Jr. Indelicato" userId="eac3653e92a2c833" providerId="LiveId" clId="{3D9D6B60-F441-4C6B-B97F-8BDE551B23E8}" dt="2024-06-14T00:47:36.259" v="15656" actId="478"/>
          <ac:picMkLst>
            <pc:docMk/>
            <pc:sldMk cId="3658718713" sldId="331"/>
            <ac:picMk id="9" creationId="{BCAF555B-E975-6DE3-0142-5207E9E16C42}"/>
          </ac:picMkLst>
        </pc:picChg>
        <pc:picChg chg="add mod">
          <ac:chgData name="Robert Jr. Indelicato" userId="eac3653e92a2c833" providerId="LiveId" clId="{3D9D6B60-F441-4C6B-B97F-8BDE551B23E8}" dt="2024-06-14T00:48:02.909" v="15660" actId="14100"/>
          <ac:picMkLst>
            <pc:docMk/>
            <pc:sldMk cId="3658718713" sldId="331"/>
            <ac:picMk id="12" creationId="{81F28DB9-B23B-B24D-7401-FAE9440AE1D1}"/>
          </ac:picMkLst>
        </pc:picChg>
      </pc:sldChg>
      <pc:sldChg chg="addSp delSp modSp add del mod">
        <pc:chgData name="Robert Jr. Indelicato" userId="eac3653e92a2c833" providerId="LiveId" clId="{3D9D6B60-F441-4C6B-B97F-8BDE551B23E8}" dt="2024-06-14T00:38:14.462" v="15585" actId="2696"/>
        <pc:sldMkLst>
          <pc:docMk/>
          <pc:sldMk cId="633872143" sldId="332"/>
        </pc:sldMkLst>
        <pc:spChg chg="mod">
          <ac:chgData name="Robert Jr. Indelicato" userId="eac3653e92a2c833" providerId="LiveId" clId="{3D9D6B60-F441-4C6B-B97F-8BDE551B23E8}" dt="2024-06-06T21:59:57.350" v="14891" actId="20577"/>
          <ac:spMkLst>
            <pc:docMk/>
            <pc:sldMk cId="633872143" sldId="332"/>
            <ac:spMk id="2" creationId="{F73D7305-1EB4-1312-8226-BABD21BA76B6}"/>
          </ac:spMkLst>
        </pc:spChg>
        <pc:spChg chg="mod">
          <ac:chgData name="Robert Jr. Indelicato" userId="eac3653e92a2c833" providerId="LiveId" clId="{3D9D6B60-F441-4C6B-B97F-8BDE551B23E8}" dt="2024-06-06T21:59:30.537" v="14866"/>
          <ac:spMkLst>
            <pc:docMk/>
            <pc:sldMk cId="633872143" sldId="332"/>
            <ac:spMk id="11" creationId="{E3E647EC-01C2-2E37-A1CA-B64FA281FC0A}"/>
          </ac:spMkLst>
        </pc:spChg>
        <pc:picChg chg="del">
          <ac:chgData name="Robert Jr. Indelicato" userId="eac3653e92a2c833" providerId="LiveId" clId="{3D9D6B60-F441-4C6B-B97F-8BDE551B23E8}" dt="2024-06-06T21:57:56.705" v="14857" actId="478"/>
          <ac:picMkLst>
            <pc:docMk/>
            <pc:sldMk cId="633872143" sldId="332"/>
            <ac:picMk id="6" creationId="{FC6C11C8-FC36-75C9-F046-275676937860}"/>
          </ac:picMkLst>
        </pc:picChg>
        <pc:picChg chg="add mod">
          <ac:chgData name="Robert Jr. Indelicato" userId="eac3653e92a2c833" providerId="LiveId" clId="{3D9D6B60-F441-4C6B-B97F-8BDE551B23E8}" dt="2024-06-06T22:00:16.900" v="14893" actId="1076"/>
          <ac:picMkLst>
            <pc:docMk/>
            <pc:sldMk cId="633872143" sldId="332"/>
            <ac:picMk id="7" creationId="{ED4F27CA-5635-E4FE-60C2-25ED37CD0BF7}"/>
          </ac:picMkLst>
        </pc:picChg>
      </pc:sldChg>
      <pc:sldChg chg="add del">
        <pc:chgData name="Robert Jr. Indelicato" userId="eac3653e92a2c833" providerId="LiveId" clId="{3D9D6B60-F441-4C6B-B97F-8BDE551B23E8}" dt="2024-06-14T00:43:00.768" v="15628" actId="47"/>
        <pc:sldMkLst>
          <pc:docMk/>
          <pc:sldMk cId="3195455732" sldId="332"/>
        </pc:sldMkLst>
      </pc:sldChg>
      <pc:sldChg chg="addSp delSp modSp add mod">
        <pc:chgData name="Robert Jr. Indelicato" userId="eac3653e92a2c833" providerId="LiveId" clId="{3D9D6B60-F441-4C6B-B97F-8BDE551B23E8}" dt="2024-06-14T00:44:54.074" v="15635" actId="14100"/>
        <pc:sldMkLst>
          <pc:docMk/>
          <pc:sldMk cId="640054896" sldId="333"/>
        </pc:sldMkLst>
        <pc:spChg chg="del">
          <ac:chgData name="Robert Jr. Indelicato" userId="eac3653e92a2c833" providerId="LiveId" clId="{3D9D6B60-F441-4C6B-B97F-8BDE551B23E8}" dt="2024-06-14T00:43:09.873" v="15629" actId="478"/>
          <ac:spMkLst>
            <pc:docMk/>
            <pc:sldMk cId="640054896" sldId="333"/>
            <ac:spMk id="2" creationId="{F73D7305-1EB4-1312-8226-BABD21BA76B6}"/>
          </ac:spMkLst>
        </pc:spChg>
        <pc:spChg chg="del">
          <ac:chgData name="Robert Jr. Indelicato" userId="eac3653e92a2c833" providerId="LiveId" clId="{3D9D6B60-F441-4C6B-B97F-8BDE551B23E8}" dt="2024-06-14T00:43:09.873" v="15629" actId="478"/>
          <ac:spMkLst>
            <pc:docMk/>
            <pc:sldMk cId="640054896" sldId="333"/>
            <ac:spMk id="3" creationId="{F8C9AFC0-9DC0-356F-FD49-3144EB49B3F9}"/>
          </ac:spMkLst>
        </pc:spChg>
        <pc:spChg chg="del">
          <ac:chgData name="Robert Jr. Indelicato" userId="eac3653e92a2c833" providerId="LiveId" clId="{3D9D6B60-F441-4C6B-B97F-8BDE551B23E8}" dt="2024-06-14T00:43:09.873" v="15629" actId="478"/>
          <ac:spMkLst>
            <pc:docMk/>
            <pc:sldMk cId="640054896" sldId="333"/>
            <ac:spMk id="5" creationId="{906F89F6-3D52-C89C-36D2-F6ABB1B1BB70}"/>
          </ac:spMkLst>
        </pc:spChg>
        <pc:spChg chg="add del mod">
          <ac:chgData name="Robert Jr. Indelicato" userId="eac3653e92a2c833" providerId="LiveId" clId="{3D9D6B60-F441-4C6B-B97F-8BDE551B23E8}" dt="2024-06-14T00:43:11.749" v="15630" actId="478"/>
          <ac:spMkLst>
            <pc:docMk/>
            <pc:sldMk cId="640054896" sldId="333"/>
            <ac:spMk id="6" creationId="{5AD71BA5-31B9-9BA7-870B-0B23D0C624C1}"/>
          </ac:spMkLst>
        </pc:spChg>
        <pc:picChg chg="add mod">
          <ac:chgData name="Robert Jr. Indelicato" userId="eac3653e92a2c833" providerId="LiveId" clId="{3D9D6B60-F441-4C6B-B97F-8BDE551B23E8}" dt="2024-06-14T00:44:54.074" v="15635" actId="14100"/>
          <ac:picMkLst>
            <pc:docMk/>
            <pc:sldMk cId="640054896" sldId="333"/>
            <ac:picMk id="8" creationId="{8F04DA9F-2CBF-E068-7365-24B6335B05EF}"/>
          </ac:picMkLst>
        </pc:picChg>
        <pc:picChg chg="del">
          <ac:chgData name="Robert Jr. Indelicato" userId="eac3653e92a2c833" providerId="LiveId" clId="{3D9D6B60-F441-4C6B-B97F-8BDE551B23E8}" dt="2024-06-14T00:43:09.873" v="15629" actId="478"/>
          <ac:picMkLst>
            <pc:docMk/>
            <pc:sldMk cId="640054896" sldId="333"/>
            <ac:picMk id="9" creationId="{E788A9F7-6F52-FC0E-DC0A-5C89D63BBEA8}"/>
          </ac:picMkLst>
        </pc:picChg>
      </pc:sldChg>
      <pc:sldChg chg="addSp delSp modSp add del mod">
        <pc:chgData name="Robert Jr. Indelicato" userId="eac3653e92a2c833" providerId="LiveId" clId="{3D9D6B60-F441-4C6B-B97F-8BDE551B23E8}" dt="2024-06-14T00:38:14.462" v="15585" actId="2696"/>
        <pc:sldMkLst>
          <pc:docMk/>
          <pc:sldMk cId="3010004569" sldId="333"/>
        </pc:sldMkLst>
        <pc:spChg chg="mod">
          <ac:chgData name="Robert Jr. Indelicato" userId="eac3653e92a2c833" providerId="LiveId" clId="{3D9D6B60-F441-4C6B-B97F-8BDE551B23E8}" dt="2024-06-06T22:29:03.199" v="15292" actId="20577"/>
          <ac:spMkLst>
            <pc:docMk/>
            <pc:sldMk cId="3010004569" sldId="333"/>
            <ac:spMk id="2" creationId="{F73D7305-1EB4-1312-8226-BABD21BA76B6}"/>
          </ac:spMkLst>
        </pc:spChg>
        <pc:spChg chg="mod">
          <ac:chgData name="Robert Jr. Indelicato" userId="eac3653e92a2c833" providerId="LiveId" clId="{3D9D6B60-F441-4C6B-B97F-8BDE551B23E8}" dt="2024-06-06T22:26:53.585" v="15252" actId="14100"/>
          <ac:spMkLst>
            <pc:docMk/>
            <pc:sldMk cId="3010004569" sldId="333"/>
            <ac:spMk id="3" creationId="{F8C9AFC0-9DC0-356F-FD49-3144EB49B3F9}"/>
          </ac:spMkLst>
        </pc:spChg>
        <pc:spChg chg="del mod">
          <ac:chgData name="Robert Jr. Indelicato" userId="eac3653e92a2c833" providerId="LiveId" clId="{3D9D6B60-F441-4C6B-B97F-8BDE551B23E8}" dt="2024-06-06T22:30:47.062" v="15301" actId="478"/>
          <ac:spMkLst>
            <pc:docMk/>
            <pc:sldMk cId="3010004569" sldId="333"/>
            <ac:spMk id="11" creationId="{E3E647EC-01C2-2E37-A1CA-B64FA281FC0A}"/>
          </ac:spMkLst>
        </pc:spChg>
        <pc:picChg chg="add del mod">
          <ac:chgData name="Robert Jr. Indelicato" userId="eac3653e92a2c833" providerId="LiveId" clId="{3D9D6B60-F441-4C6B-B97F-8BDE551B23E8}" dt="2024-06-06T22:29:44.455" v="15293" actId="478"/>
          <ac:picMkLst>
            <pc:docMk/>
            <pc:sldMk cId="3010004569" sldId="333"/>
            <ac:picMk id="6" creationId="{AA2D511E-E7C5-F696-3723-804A9A186116}"/>
          </ac:picMkLst>
        </pc:picChg>
        <pc:picChg chg="del">
          <ac:chgData name="Robert Jr. Indelicato" userId="eac3653e92a2c833" providerId="LiveId" clId="{3D9D6B60-F441-4C6B-B97F-8BDE551B23E8}" dt="2024-06-06T22:21:25.081" v="14957" actId="478"/>
          <ac:picMkLst>
            <pc:docMk/>
            <pc:sldMk cId="3010004569" sldId="333"/>
            <ac:picMk id="7" creationId="{ED4F27CA-5635-E4FE-60C2-25ED37CD0BF7}"/>
          </ac:picMkLst>
        </pc:picChg>
        <pc:picChg chg="add mod">
          <ac:chgData name="Robert Jr. Indelicato" userId="eac3653e92a2c833" providerId="LiveId" clId="{3D9D6B60-F441-4C6B-B97F-8BDE551B23E8}" dt="2024-06-06T22:30:07.884" v="15300" actId="14100"/>
          <ac:picMkLst>
            <pc:docMk/>
            <pc:sldMk cId="3010004569" sldId="333"/>
            <ac:picMk id="9" creationId="{E788A9F7-6F52-FC0E-DC0A-5C89D63BBEA8}"/>
          </ac:picMkLst>
        </pc:picChg>
      </pc:sldChg>
      <pc:sldChg chg="addSp delSp modSp add mod">
        <pc:chgData name="Robert Jr. Indelicato" userId="eac3653e92a2c833" providerId="LiveId" clId="{3D9D6B60-F441-4C6B-B97F-8BDE551B23E8}" dt="2024-06-14T00:49:31.666" v="15668" actId="14100"/>
        <pc:sldMkLst>
          <pc:docMk/>
          <pc:sldMk cId="317127131" sldId="334"/>
        </pc:sldMkLst>
        <pc:spChg chg="del">
          <ac:chgData name="Robert Jr. Indelicato" userId="eac3653e92a2c833" providerId="LiveId" clId="{3D9D6B60-F441-4C6B-B97F-8BDE551B23E8}" dt="2024-06-14T00:45:02.395" v="15636" actId="478"/>
          <ac:spMkLst>
            <pc:docMk/>
            <pc:sldMk cId="317127131" sldId="334"/>
            <ac:spMk id="2" creationId="{F73D7305-1EB4-1312-8226-BABD21BA76B6}"/>
          </ac:spMkLst>
        </pc:spChg>
        <pc:spChg chg="del">
          <ac:chgData name="Robert Jr. Indelicato" userId="eac3653e92a2c833" providerId="LiveId" clId="{3D9D6B60-F441-4C6B-B97F-8BDE551B23E8}" dt="2024-06-14T00:45:02.395" v="15636" actId="478"/>
          <ac:spMkLst>
            <pc:docMk/>
            <pc:sldMk cId="317127131" sldId="334"/>
            <ac:spMk id="3" creationId="{F8C9AFC0-9DC0-356F-FD49-3144EB49B3F9}"/>
          </ac:spMkLst>
        </pc:spChg>
        <pc:spChg chg="del">
          <ac:chgData name="Robert Jr. Indelicato" userId="eac3653e92a2c833" providerId="LiveId" clId="{3D9D6B60-F441-4C6B-B97F-8BDE551B23E8}" dt="2024-06-14T00:45:02.395" v="15636" actId="478"/>
          <ac:spMkLst>
            <pc:docMk/>
            <pc:sldMk cId="317127131" sldId="334"/>
            <ac:spMk id="5" creationId="{906F89F6-3D52-C89C-36D2-F6ABB1B1BB70}"/>
          </ac:spMkLst>
        </pc:spChg>
        <pc:spChg chg="add del mod">
          <ac:chgData name="Robert Jr. Indelicato" userId="eac3653e92a2c833" providerId="LiveId" clId="{3D9D6B60-F441-4C6B-B97F-8BDE551B23E8}" dt="2024-06-14T00:45:04.445" v="15637" actId="478"/>
          <ac:spMkLst>
            <pc:docMk/>
            <pc:sldMk cId="317127131" sldId="334"/>
            <ac:spMk id="6" creationId="{79733A72-6FCC-2D69-F3DF-8520104845BD}"/>
          </ac:spMkLst>
        </pc:spChg>
        <pc:picChg chg="del">
          <ac:chgData name="Robert Jr. Indelicato" userId="eac3653e92a2c833" providerId="LiveId" clId="{3D9D6B60-F441-4C6B-B97F-8BDE551B23E8}" dt="2024-06-14T00:45:02.395" v="15636" actId="478"/>
          <ac:picMkLst>
            <pc:docMk/>
            <pc:sldMk cId="317127131" sldId="334"/>
            <ac:picMk id="7" creationId="{9F90E4F9-C660-5D45-E7C7-8D1734C7C81C}"/>
          </ac:picMkLst>
        </pc:picChg>
        <pc:picChg chg="add mod">
          <ac:chgData name="Robert Jr. Indelicato" userId="eac3653e92a2c833" providerId="LiveId" clId="{3D9D6B60-F441-4C6B-B97F-8BDE551B23E8}" dt="2024-06-14T00:49:31.666" v="15668" actId="14100"/>
          <ac:picMkLst>
            <pc:docMk/>
            <pc:sldMk cId="317127131" sldId="334"/>
            <ac:picMk id="9" creationId="{38854E7B-3D3A-8BFE-22C9-453CD677180A}"/>
          </ac:picMkLst>
        </pc:picChg>
      </pc:sldChg>
      <pc:sldChg chg="addSp delSp modSp add del mod">
        <pc:chgData name="Robert Jr. Indelicato" userId="eac3653e92a2c833" providerId="LiveId" clId="{3D9D6B60-F441-4C6B-B97F-8BDE551B23E8}" dt="2024-06-14T00:38:14.462" v="15585" actId="2696"/>
        <pc:sldMkLst>
          <pc:docMk/>
          <pc:sldMk cId="1101225377" sldId="334"/>
        </pc:sldMkLst>
        <pc:spChg chg="mod">
          <ac:chgData name="Robert Jr. Indelicato" userId="eac3653e92a2c833" providerId="LiveId" clId="{3D9D6B60-F441-4C6B-B97F-8BDE551B23E8}" dt="2024-06-06T22:33:24.017" v="15448" actId="20577"/>
          <ac:spMkLst>
            <pc:docMk/>
            <pc:sldMk cId="1101225377" sldId="334"/>
            <ac:spMk id="2" creationId="{F73D7305-1EB4-1312-8226-BABD21BA76B6}"/>
          </ac:spMkLst>
        </pc:spChg>
        <pc:spChg chg="del">
          <ac:chgData name="Robert Jr. Indelicato" userId="eac3653e92a2c833" providerId="LiveId" clId="{3D9D6B60-F441-4C6B-B97F-8BDE551B23E8}" dt="2024-06-06T22:33:30.135" v="15449" actId="478"/>
          <ac:spMkLst>
            <pc:docMk/>
            <pc:sldMk cId="1101225377" sldId="334"/>
            <ac:spMk id="11" creationId="{E3E647EC-01C2-2E37-A1CA-B64FA281FC0A}"/>
          </ac:spMkLst>
        </pc:spChg>
        <pc:picChg chg="del">
          <ac:chgData name="Robert Jr. Indelicato" userId="eac3653e92a2c833" providerId="LiveId" clId="{3D9D6B60-F441-4C6B-B97F-8BDE551B23E8}" dt="2024-06-06T22:31:31.025" v="15302" actId="478"/>
          <ac:picMkLst>
            <pc:docMk/>
            <pc:sldMk cId="1101225377" sldId="334"/>
            <ac:picMk id="6" creationId="{AA2D511E-E7C5-F696-3723-804A9A186116}"/>
          </ac:picMkLst>
        </pc:picChg>
        <pc:picChg chg="add mod">
          <ac:chgData name="Robert Jr. Indelicato" userId="eac3653e92a2c833" providerId="LiveId" clId="{3D9D6B60-F441-4C6B-B97F-8BDE551B23E8}" dt="2024-06-06T22:33:34.686" v="15450" actId="14100"/>
          <ac:picMkLst>
            <pc:docMk/>
            <pc:sldMk cId="1101225377" sldId="334"/>
            <ac:picMk id="7" creationId="{9F90E4F9-C660-5D45-E7C7-8D1734C7C81C}"/>
          </ac:picMkLst>
        </pc:picChg>
      </pc:sldChg>
      <pc:sldChg chg="modSp add del mod">
        <pc:chgData name="Robert Jr. Indelicato" userId="eac3653e92a2c833" providerId="LiveId" clId="{3D9D6B60-F441-4C6B-B97F-8BDE551B23E8}" dt="2024-06-14T00:38:14.462" v="15585" actId="2696"/>
        <pc:sldMkLst>
          <pc:docMk/>
          <pc:sldMk cId="1294170974" sldId="335"/>
        </pc:sldMkLst>
        <pc:spChg chg="mod">
          <ac:chgData name="Robert Jr. Indelicato" userId="eac3653e92a2c833" providerId="LiveId" clId="{3D9D6B60-F441-4C6B-B97F-8BDE551B23E8}" dt="2024-06-06T22:49:07.226" v="15495" actId="27636"/>
          <ac:spMkLst>
            <pc:docMk/>
            <pc:sldMk cId="1294170974" sldId="335"/>
            <ac:spMk id="3" creationId="{82B854AF-5FBF-F3EC-2C24-DE1A60E771D8}"/>
          </ac:spMkLst>
        </pc:spChg>
      </pc:sldChg>
      <pc:sldChg chg="modSp add mod">
        <pc:chgData name="Robert Jr. Indelicato" userId="eac3653e92a2c833" providerId="LiveId" clId="{3D9D6B60-F441-4C6B-B97F-8BDE551B23E8}" dt="2024-06-14T00:56:15.348" v="16061" actId="20577"/>
        <pc:sldMkLst>
          <pc:docMk/>
          <pc:sldMk cId="2358326926" sldId="335"/>
        </pc:sldMkLst>
        <pc:spChg chg="mod">
          <ac:chgData name="Robert Jr. Indelicato" userId="eac3653e92a2c833" providerId="LiveId" clId="{3D9D6B60-F441-4C6B-B97F-8BDE551B23E8}" dt="2024-06-14T00:56:15.348" v="16061" actId="20577"/>
          <ac:spMkLst>
            <pc:docMk/>
            <pc:sldMk cId="2358326926" sldId="335"/>
            <ac:spMk id="3" creationId="{82B854AF-5FBF-F3EC-2C24-DE1A60E771D8}"/>
          </ac:spMkLst>
        </pc:spChg>
      </pc:sldChg>
      <pc:sldMasterChg chg="modSldLayout">
        <pc:chgData name="Robert Jr. Indelicato" userId="eac3653e92a2c833" providerId="LiveId" clId="{3D9D6B60-F441-4C6B-B97F-8BDE551B23E8}" dt="2024-05-16T22:59:56.727" v="9934" actId="1076"/>
        <pc:sldMasterMkLst>
          <pc:docMk/>
          <pc:sldMasterMk cId="3911974659" sldId="2147483658"/>
        </pc:sldMasterMkLst>
        <pc:sldLayoutChg chg="addSp modSp mod">
          <pc:chgData name="Robert Jr. Indelicato" userId="eac3653e92a2c833" providerId="LiveId" clId="{3D9D6B60-F441-4C6B-B97F-8BDE551B23E8}" dt="2024-05-16T22:59:56.727" v="9934" actId="1076"/>
          <pc:sldLayoutMkLst>
            <pc:docMk/>
            <pc:sldMasterMk cId="3911974659" sldId="2147483658"/>
            <pc:sldLayoutMk cId="4229122312" sldId="2147483672"/>
          </pc:sldLayoutMkLst>
          <pc:picChg chg="add mod">
            <ac:chgData name="Robert Jr. Indelicato" userId="eac3653e92a2c833" providerId="LiveId" clId="{3D9D6B60-F441-4C6B-B97F-8BDE551B23E8}" dt="2024-05-16T22:59:56.727" v="9934" actId="1076"/>
            <ac:picMkLst>
              <pc:docMk/>
              <pc:sldMasterMk cId="3911974659" sldId="2147483658"/>
              <pc:sldLayoutMk cId="4229122312" sldId="2147483672"/>
              <ac:picMk id="4" creationId="{85A33C91-1439-B4A2-3268-209D3B48B7DB}"/>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rinde\Downloads\vgsales_clean_FinalStory0102202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inde\Downloads\vgsales_clean_FinalStory0102202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inde\Downloads\vgsales_clean_FinalStory0102202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rinde\Downloads\vgsales_clean_FinalStory01022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rinde\Downloads\vgsales_clean_FinalStory01022024.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[vgsales_clean_FinalStory01022024.xlsx]YearlySalesByPlat!PivotTable1</c:name>
    <c:fmtId val="9"/>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2773925647353785E-2"/>
          <c:y val="0.10259842519685039"/>
          <c:w val="0.91605935187749754"/>
          <c:h val="0.72082729658792655"/>
        </c:manualLayout>
      </c:layout>
      <c:barChart>
        <c:barDir val="col"/>
        <c:grouping val="stacked"/>
        <c:varyColors val="0"/>
        <c:ser>
          <c:idx val="0"/>
          <c:order val="0"/>
          <c:tx>
            <c:strRef>
              <c:f>YearlySalesByPlat!$B$3:$B$4</c:f>
              <c:strCache>
                <c:ptCount val="1"/>
                <c:pt idx="0">
                  <c:v>Atari</c:v>
                </c:pt>
              </c:strCache>
            </c:strRef>
          </c:tx>
          <c:spPr>
            <a:solidFill>
              <a:schemeClr val="accent1"/>
            </a:solidFill>
            <a:ln>
              <a:noFill/>
            </a:ln>
            <a:effectLst/>
          </c:spPr>
          <c:invertIfNegative val="0"/>
          <c:cat>
            <c:strRef>
              <c:f>YearlySalesByPlat!$A$5:$A$42</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YearlySalesByPlat!$B$5:$B$42</c:f>
              <c:numCache>
                <c:formatCode>General</c:formatCode>
                <c:ptCount val="37"/>
                <c:pt idx="0">
                  <c:v>11.379999999999999</c:v>
                </c:pt>
                <c:pt idx="1">
                  <c:v>34.979999999999997</c:v>
                </c:pt>
                <c:pt idx="2">
                  <c:v>28.52</c:v>
                </c:pt>
                <c:pt idx="3">
                  <c:v>5.83</c:v>
                </c:pt>
                <c:pt idx="4">
                  <c:v>0.27</c:v>
                </c:pt>
                <c:pt idx="5">
                  <c:v>0.45</c:v>
                </c:pt>
                <c:pt idx="6">
                  <c:v>0.65999999999999992</c:v>
                </c:pt>
                <c:pt idx="7">
                  <c:v>1.98</c:v>
                </c:pt>
                <c:pt idx="8">
                  <c:v>0.75</c:v>
                </c:pt>
                <c:pt idx="9">
                  <c:v>0.62</c:v>
                </c:pt>
                <c:pt idx="14">
                  <c:v>2.5299999999999998</c:v>
                </c:pt>
                <c:pt idx="23">
                  <c:v>0.79</c:v>
                </c:pt>
                <c:pt idx="28">
                  <c:v>0.34</c:v>
                </c:pt>
              </c:numCache>
            </c:numRef>
          </c:val>
          <c:extLst>
            <c:ext xmlns:c16="http://schemas.microsoft.com/office/drawing/2014/chart" uri="{C3380CC4-5D6E-409C-BE32-E72D297353CC}">
              <c16:uniqueId val="{00000000-E49C-429B-9D1F-9EC7A6A65E57}"/>
            </c:ext>
          </c:extLst>
        </c:ser>
        <c:ser>
          <c:idx val="1"/>
          <c:order val="1"/>
          <c:tx>
            <c:strRef>
              <c:f>YearlySalesByPlat!$C$3:$C$4</c:f>
              <c:strCache>
                <c:ptCount val="1"/>
                <c:pt idx="0">
                  <c:v>Microsoft_Xbox</c:v>
                </c:pt>
              </c:strCache>
            </c:strRef>
          </c:tx>
          <c:spPr>
            <a:solidFill>
              <a:schemeClr val="accent2"/>
            </a:solidFill>
            <a:ln>
              <a:noFill/>
            </a:ln>
            <a:effectLst/>
          </c:spPr>
          <c:invertIfNegative val="0"/>
          <c:cat>
            <c:strRef>
              <c:f>YearlySalesByPlat!$A$5:$A$42</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YearlySalesByPlat!$C$5:$C$42</c:f>
              <c:numCache>
                <c:formatCode>General</c:formatCode>
                <c:ptCount val="37"/>
                <c:pt idx="17">
                  <c:v>0.05</c:v>
                </c:pt>
                <c:pt idx="20">
                  <c:v>0.99</c:v>
                </c:pt>
                <c:pt idx="21">
                  <c:v>23.8</c:v>
                </c:pt>
                <c:pt idx="22">
                  <c:v>51.660000000000011</c:v>
                </c:pt>
                <c:pt idx="23">
                  <c:v>55.410000000000011</c:v>
                </c:pt>
                <c:pt idx="24">
                  <c:v>65.84</c:v>
                </c:pt>
                <c:pt idx="25">
                  <c:v>58.44</c:v>
                </c:pt>
                <c:pt idx="26">
                  <c:v>62.610000000000014</c:v>
                </c:pt>
                <c:pt idx="27">
                  <c:v>96.530000000000015</c:v>
                </c:pt>
                <c:pt idx="28">
                  <c:v>136.4</c:v>
                </c:pt>
                <c:pt idx="29">
                  <c:v>121.33999999999996</c:v>
                </c:pt>
                <c:pt idx="30">
                  <c:v>170.43000000000006</c:v>
                </c:pt>
                <c:pt idx="31">
                  <c:v>146.63</c:v>
                </c:pt>
                <c:pt idx="32">
                  <c:v>103.82</c:v>
                </c:pt>
                <c:pt idx="33">
                  <c:v>107.41</c:v>
                </c:pt>
                <c:pt idx="34">
                  <c:v>88.050000000000011</c:v>
                </c:pt>
                <c:pt idx="35">
                  <c:v>70.710000000000008</c:v>
                </c:pt>
                <c:pt idx="36">
                  <c:v>13.200000000000001</c:v>
                </c:pt>
              </c:numCache>
            </c:numRef>
          </c:val>
          <c:extLst>
            <c:ext xmlns:c16="http://schemas.microsoft.com/office/drawing/2014/chart" uri="{C3380CC4-5D6E-409C-BE32-E72D297353CC}">
              <c16:uniqueId val="{00000001-E49C-429B-9D1F-9EC7A6A65E57}"/>
            </c:ext>
          </c:extLst>
        </c:ser>
        <c:ser>
          <c:idx val="2"/>
          <c:order val="2"/>
          <c:tx>
            <c:strRef>
              <c:f>YearlySalesByPlat!$D$3:$D$4</c:f>
              <c:strCache>
                <c:ptCount val="1"/>
                <c:pt idx="0">
                  <c:v>Nintendo</c:v>
                </c:pt>
              </c:strCache>
            </c:strRef>
          </c:tx>
          <c:spPr>
            <a:solidFill>
              <a:schemeClr val="accent3"/>
            </a:solidFill>
            <a:ln>
              <a:noFill/>
            </a:ln>
            <a:effectLst/>
          </c:spPr>
          <c:invertIfNegative val="0"/>
          <c:cat>
            <c:strRef>
              <c:f>YearlySalesByPlat!$A$5:$A$42</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YearlySalesByPlat!$D$5:$D$42</c:f>
              <c:numCache>
                <c:formatCode>General</c:formatCode>
                <c:ptCount val="37"/>
                <c:pt idx="3">
                  <c:v>10.96</c:v>
                </c:pt>
                <c:pt idx="4">
                  <c:v>50.09</c:v>
                </c:pt>
                <c:pt idx="5">
                  <c:v>53.46</c:v>
                </c:pt>
                <c:pt idx="6">
                  <c:v>36.410000000000004</c:v>
                </c:pt>
                <c:pt idx="7">
                  <c:v>19.760000000000002</c:v>
                </c:pt>
                <c:pt idx="8">
                  <c:v>46.44</c:v>
                </c:pt>
                <c:pt idx="9">
                  <c:v>70.890000000000015</c:v>
                </c:pt>
                <c:pt idx="10">
                  <c:v>46.790000000000006</c:v>
                </c:pt>
                <c:pt idx="11">
                  <c:v>27.89</c:v>
                </c:pt>
                <c:pt idx="12">
                  <c:v>60.44</c:v>
                </c:pt>
                <c:pt idx="13">
                  <c:v>43.620000000000005</c:v>
                </c:pt>
                <c:pt idx="14">
                  <c:v>47.449999999999989</c:v>
                </c:pt>
                <c:pt idx="15">
                  <c:v>35.81</c:v>
                </c:pt>
                <c:pt idx="16">
                  <c:v>86.06</c:v>
                </c:pt>
                <c:pt idx="17">
                  <c:v>46.870000000000005</c:v>
                </c:pt>
                <c:pt idx="18">
                  <c:v>75.930000000000007</c:v>
                </c:pt>
                <c:pt idx="19">
                  <c:v>95.929999999999978</c:v>
                </c:pt>
                <c:pt idx="20">
                  <c:v>53.899999999999991</c:v>
                </c:pt>
                <c:pt idx="21">
                  <c:v>102.68999999999997</c:v>
                </c:pt>
                <c:pt idx="22">
                  <c:v>127.67999999999998</c:v>
                </c:pt>
                <c:pt idx="23">
                  <c:v>107.94999999999999</c:v>
                </c:pt>
                <c:pt idx="24">
                  <c:v>124.15000000000002</c:v>
                </c:pt>
                <c:pt idx="25">
                  <c:v>194.92000000000019</c:v>
                </c:pt>
                <c:pt idx="26">
                  <c:v>280.01000000000022</c:v>
                </c:pt>
                <c:pt idx="27">
                  <c:v>308.73999999999995</c:v>
                </c:pt>
                <c:pt idx="28">
                  <c:v>328.30000000000007</c:v>
                </c:pt>
                <c:pt idx="29">
                  <c:v>331.75999999999942</c:v>
                </c:pt>
                <c:pt idx="30">
                  <c:v>219.95999999999998</c:v>
                </c:pt>
                <c:pt idx="31">
                  <c:v>153.17999999999989</c:v>
                </c:pt>
                <c:pt idx="32">
                  <c:v>105.72999999999999</c:v>
                </c:pt>
                <c:pt idx="33">
                  <c:v>90.07</c:v>
                </c:pt>
                <c:pt idx="34">
                  <c:v>70.110000000000014</c:v>
                </c:pt>
                <c:pt idx="35">
                  <c:v>44.88</c:v>
                </c:pt>
                <c:pt idx="36">
                  <c:v>9.8499999999999979</c:v>
                </c:pt>
              </c:numCache>
            </c:numRef>
          </c:val>
          <c:extLst>
            <c:ext xmlns:c16="http://schemas.microsoft.com/office/drawing/2014/chart" uri="{C3380CC4-5D6E-409C-BE32-E72D297353CC}">
              <c16:uniqueId val="{00000002-E49C-429B-9D1F-9EC7A6A65E57}"/>
            </c:ext>
          </c:extLst>
        </c:ser>
        <c:ser>
          <c:idx val="3"/>
          <c:order val="3"/>
          <c:tx>
            <c:strRef>
              <c:f>YearlySalesByPlat!$E$3:$E$4</c:f>
              <c:strCache>
                <c:ptCount val="1"/>
                <c:pt idx="0">
                  <c:v>PC</c:v>
                </c:pt>
              </c:strCache>
            </c:strRef>
          </c:tx>
          <c:spPr>
            <a:solidFill>
              <a:schemeClr val="accent4"/>
            </a:solidFill>
            <a:ln>
              <a:noFill/>
            </a:ln>
            <a:effectLst/>
          </c:spPr>
          <c:invertIfNegative val="0"/>
          <c:cat>
            <c:strRef>
              <c:f>YearlySalesByPlat!$A$5:$A$42</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YearlySalesByPlat!$E$5:$E$42</c:f>
              <c:numCache>
                <c:formatCode>General</c:formatCode>
                <c:ptCount val="37"/>
                <c:pt idx="8">
                  <c:v>0.03</c:v>
                </c:pt>
                <c:pt idx="11">
                  <c:v>0.03</c:v>
                </c:pt>
                <c:pt idx="12">
                  <c:v>3.02</c:v>
                </c:pt>
                <c:pt idx="14">
                  <c:v>12.85</c:v>
                </c:pt>
                <c:pt idx="15">
                  <c:v>4.2299999999999995</c:v>
                </c:pt>
                <c:pt idx="16">
                  <c:v>10.59</c:v>
                </c:pt>
                <c:pt idx="17">
                  <c:v>11.260000000000002</c:v>
                </c:pt>
                <c:pt idx="18">
                  <c:v>3.2800000000000002</c:v>
                </c:pt>
                <c:pt idx="19">
                  <c:v>4.75</c:v>
                </c:pt>
                <c:pt idx="20">
                  <c:v>4.6800000000000006</c:v>
                </c:pt>
                <c:pt idx="21">
                  <c:v>5.5100000000000007</c:v>
                </c:pt>
                <c:pt idx="22">
                  <c:v>8.75</c:v>
                </c:pt>
                <c:pt idx="23">
                  <c:v>8.9999999999999982</c:v>
                </c:pt>
                <c:pt idx="24">
                  <c:v>10.46</c:v>
                </c:pt>
                <c:pt idx="25">
                  <c:v>4.4799999999999995</c:v>
                </c:pt>
                <c:pt idx="26">
                  <c:v>3.1300000000000012</c:v>
                </c:pt>
                <c:pt idx="27">
                  <c:v>9.399999999999995</c:v>
                </c:pt>
                <c:pt idx="28">
                  <c:v>12.879999999999999</c:v>
                </c:pt>
                <c:pt idx="29">
                  <c:v>17.289999999999992</c:v>
                </c:pt>
                <c:pt idx="30">
                  <c:v>26.1</c:v>
                </c:pt>
                <c:pt idx="31">
                  <c:v>35.359999999999985</c:v>
                </c:pt>
                <c:pt idx="32">
                  <c:v>23.879999999999995</c:v>
                </c:pt>
                <c:pt idx="33">
                  <c:v>13.25</c:v>
                </c:pt>
                <c:pt idx="34">
                  <c:v>13.240000000000004</c:v>
                </c:pt>
                <c:pt idx="35">
                  <c:v>8.07</c:v>
                </c:pt>
                <c:pt idx="36">
                  <c:v>2.6000000000000005</c:v>
                </c:pt>
              </c:numCache>
            </c:numRef>
          </c:val>
          <c:extLst>
            <c:ext xmlns:c16="http://schemas.microsoft.com/office/drawing/2014/chart" uri="{C3380CC4-5D6E-409C-BE32-E72D297353CC}">
              <c16:uniqueId val="{00000003-E49C-429B-9D1F-9EC7A6A65E57}"/>
            </c:ext>
          </c:extLst>
        </c:ser>
        <c:ser>
          <c:idx val="4"/>
          <c:order val="4"/>
          <c:tx>
            <c:strRef>
              <c:f>YearlySalesByPlat!$F$3:$F$4</c:f>
              <c:strCache>
                <c:ptCount val="1"/>
                <c:pt idx="0">
                  <c:v>Sega</c:v>
                </c:pt>
              </c:strCache>
            </c:strRef>
          </c:tx>
          <c:spPr>
            <a:solidFill>
              <a:schemeClr val="accent5"/>
            </a:solidFill>
            <a:ln>
              <a:noFill/>
            </a:ln>
            <a:effectLst/>
          </c:spPr>
          <c:invertIfNegative val="0"/>
          <c:cat>
            <c:strRef>
              <c:f>YearlySalesByPlat!$A$5:$A$42</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YearlySalesByPlat!$F$5:$F$42</c:f>
              <c:numCache>
                <c:formatCode>General</c:formatCode>
                <c:ptCount val="37"/>
                <c:pt idx="10">
                  <c:v>2.6</c:v>
                </c:pt>
                <c:pt idx="11">
                  <c:v>4.34</c:v>
                </c:pt>
                <c:pt idx="12">
                  <c:v>12.7</c:v>
                </c:pt>
                <c:pt idx="13">
                  <c:v>2.15</c:v>
                </c:pt>
                <c:pt idx="14">
                  <c:v>12.120000000000001</c:v>
                </c:pt>
                <c:pt idx="15">
                  <c:v>11.560000000000002</c:v>
                </c:pt>
                <c:pt idx="16">
                  <c:v>7.6899999999999995</c:v>
                </c:pt>
                <c:pt idx="17">
                  <c:v>6.6199999999999983</c:v>
                </c:pt>
                <c:pt idx="18">
                  <c:v>7.2099999999999991</c:v>
                </c:pt>
                <c:pt idx="19">
                  <c:v>5.26</c:v>
                </c:pt>
                <c:pt idx="20">
                  <c:v>5.99</c:v>
                </c:pt>
                <c:pt idx="21">
                  <c:v>1.07</c:v>
                </c:pt>
                <c:pt idx="22">
                  <c:v>0.28999999999999998</c:v>
                </c:pt>
                <c:pt idx="27">
                  <c:v>0.02</c:v>
                </c:pt>
                <c:pt idx="30">
                  <c:v>0.15</c:v>
                </c:pt>
                <c:pt idx="33">
                  <c:v>0.02</c:v>
                </c:pt>
              </c:numCache>
            </c:numRef>
          </c:val>
          <c:extLst>
            <c:ext xmlns:c16="http://schemas.microsoft.com/office/drawing/2014/chart" uri="{C3380CC4-5D6E-409C-BE32-E72D297353CC}">
              <c16:uniqueId val="{00000004-E49C-429B-9D1F-9EC7A6A65E57}"/>
            </c:ext>
          </c:extLst>
        </c:ser>
        <c:ser>
          <c:idx val="5"/>
          <c:order val="5"/>
          <c:tx>
            <c:strRef>
              <c:f>YearlySalesByPlat!$G$3:$G$4</c:f>
              <c:strCache>
                <c:ptCount val="1"/>
                <c:pt idx="0">
                  <c:v>Sony_Playstation</c:v>
                </c:pt>
              </c:strCache>
            </c:strRef>
          </c:tx>
          <c:spPr>
            <a:solidFill>
              <a:schemeClr val="accent6"/>
            </a:solidFill>
            <a:ln>
              <a:noFill/>
            </a:ln>
            <a:effectLst/>
          </c:spPr>
          <c:invertIfNegative val="0"/>
          <c:cat>
            <c:strRef>
              <c:f>YearlySalesByPlat!$A$5:$A$42</c:f>
              <c:strCache>
                <c:ptCount val="37"/>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strCache>
            </c:strRef>
          </c:cat>
          <c:val>
            <c:numRef>
              <c:f>YearlySalesByPlat!$G$5:$G$42</c:f>
              <c:numCache>
                <c:formatCode>General</c:formatCode>
                <c:ptCount val="37"/>
                <c:pt idx="11">
                  <c:v>0.48</c:v>
                </c:pt>
                <c:pt idx="14">
                  <c:v>6.0200000000000005</c:v>
                </c:pt>
                <c:pt idx="15">
                  <c:v>35.92</c:v>
                </c:pt>
                <c:pt idx="16">
                  <c:v>93.66</c:v>
                </c:pt>
                <c:pt idx="17">
                  <c:v>136.79999999999995</c:v>
                </c:pt>
                <c:pt idx="18">
                  <c:v>169.41</c:v>
                </c:pt>
                <c:pt idx="19">
                  <c:v>144.48000000000002</c:v>
                </c:pt>
                <c:pt idx="20">
                  <c:v>135.02999999999997</c:v>
                </c:pt>
                <c:pt idx="21">
                  <c:v>201.34000000000003</c:v>
                </c:pt>
                <c:pt idx="22">
                  <c:v>215.74000000000004</c:v>
                </c:pt>
                <c:pt idx="23">
                  <c:v>195.19000000000003</c:v>
                </c:pt>
                <c:pt idx="24">
                  <c:v>218.94000000000008</c:v>
                </c:pt>
                <c:pt idx="25">
                  <c:v>205.70999999999984</c:v>
                </c:pt>
                <c:pt idx="26">
                  <c:v>181.84999999999994</c:v>
                </c:pt>
                <c:pt idx="27">
                  <c:v>197.59</c:v>
                </c:pt>
                <c:pt idx="28">
                  <c:v>211.82000000000002</c:v>
                </c:pt>
                <c:pt idx="29">
                  <c:v>197.05999999999997</c:v>
                </c:pt>
                <c:pt idx="30">
                  <c:v>184.81999999999994</c:v>
                </c:pt>
                <c:pt idx="31">
                  <c:v>185.56999999999996</c:v>
                </c:pt>
                <c:pt idx="32">
                  <c:v>138.74999999999994</c:v>
                </c:pt>
                <c:pt idx="33">
                  <c:v>157.29999999999995</c:v>
                </c:pt>
                <c:pt idx="34">
                  <c:v>163.04999999999998</c:v>
                </c:pt>
                <c:pt idx="35">
                  <c:v>140.54</c:v>
                </c:pt>
                <c:pt idx="36">
                  <c:v>45.239999999999988</c:v>
                </c:pt>
              </c:numCache>
            </c:numRef>
          </c:val>
          <c:extLst>
            <c:ext xmlns:c16="http://schemas.microsoft.com/office/drawing/2014/chart" uri="{C3380CC4-5D6E-409C-BE32-E72D297353CC}">
              <c16:uniqueId val="{00000005-E49C-429B-9D1F-9EC7A6A65E57}"/>
            </c:ext>
          </c:extLst>
        </c:ser>
        <c:dLbls>
          <c:showLegendKey val="0"/>
          <c:showVal val="0"/>
          <c:showCatName val="0"/>
          <c:showSerName val="0"/>
          <c:showPercent val="0"/>
          <c:showBubbleSize val="0"/>
        </c:dLbls>
        <c:gapWidth val="12"/>
        <c:overlap val="100"/>
        <c:axId val="1549721663"/>
        <c:axId val="1490462783"/>
      </c:barChart>
      <c:catAx>
        <c:axId val="1549721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0462783"/>
        <c:crosses val="autoZero"/>
        <c:auto val="1"/>
        <c:lblAlgn val="ctr"/>
        <c:lblOffset val="100"/>
        <c:noMultiLvlLbl val="0"/>
      </c:catAx>
      <c:valAx>
        <c:axId val="149046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9721663"/>
        <c:crosses val="autoZero"/>
        <c:crossBetween val="between"/>
      </c:valAx>
      <c:spPr>
        <a:noFill/>
        <a:ln>
          <a:noFill/>
        </a:ln>
        <a:effectLst/>
      </c:spPr>
    </c:plotArea>
    <c:legend>
      <c:legendPos val="r"/>
      <c:layout>
        <c:manualLayout>
          <c:xMode val="edge"/>
          <c:yMode val="edge"/>
          <c:x val="7.9601990049751242E-2"/>
          <c:y val="9.2871391076115459E-2"/>
          <c:w val="0.19296482412060301"/>
          <c:h val="0.3674223097112860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[vgsales_clean_FinalStory01022024.xlsx]Sheet8!PivotTable7</c:name>
    <c:fmtId val="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6.8600536587991645E-2"/>
          <c:y val="4.4350290467417772E-2"/>
          <c:w val="0.75243893974292508"/>
          <c:h val="0.81550628380439771"/>
        </c:manualLayout>
      </c:layout>
      <c:areaChart>
        <c:grouping val="stacked"/>
        <c:varyColors val="0"/>
        <c:ser>
          <c:idx val="0"/>
          <c:order val="0"/>
          <c:tx>
            <c:strRef>
              <c:f>Sheet8!$B$3:$B$4</c:f>
              <c:strCache>
                <c:ptCount val="1"/>
                <c:pt idx="0">
                  <c:v>Action</c:v>
                </c:pt>
              </c:strCache>
            </c:strRef>
          </c:tx>
          <c:spPr>
            <a:solidFill>
              <a:schemeClr val="accent1"/>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Sheet8!$B$5:$B$21</c:f>
              <c:numCache>
                <c:formatCode>General</c:formatCode>
                <c:ptCount val="16"/>
                <c:pt idx="0">
                  <c:v>59.480000000000004</c:v>
                </c:pt>
                <c:pt idx="1">
                  <c:v>88.97</c:v>
                </c:pt>
                <c:pt idx="2">
                  <c:v>68.84999999999998</c:v>
                </c:pt>
                <c:pt idx="3">
                  <c:v>76.210000000000036</c:v>
                </c:pt>
                <c:pt idx="4">
                  <c:v>86.640000000000043</c:v>
                </c:pt>
                <c:pt idx="5">
                  <c:v>67.040000000000077</c:v>
                </c:pt>
                <c:pt idx="6">
                  <c:v>107.73999999999994</c:v>
                </c:pt>
                <c:pt idx="7">
                  <c:v>143.67999999999998</c:v>
                </c:pt>
                <c:pt idx="8">
                  <c:v>139.29000000000002</c:v>
                </c:pt>
                <c:pt idx="9">
                  <c:v>117.94000000000004</c:v>
                </c:pt>
                <c:pt idx="10">
                  <c:v>121.17999999999999</c:v>
                </c:pt>
                <c:pt idx="11">
                  <c:v>126.87999999999988</c:v>
                </c:pt>
                <c:pt idx="12">
                  <c:v>125.53999999999999</c:v>
                </c:pt>
                <c:pt idx="13">
                  <c:v>98.910000000000082</c:v>
                </c:pt>
                <c:pt idx="14">
                  <c:v>70.69999999999996</c:v>
                </c:pt>
                <c:pt idx="15">
                  <c:v>19.91</c:v>
                </c:pt>
              </c:numCache>
            </c:numRef>
          </c:val>
          <c:extLst>
            <c:ext xmlns:c16="http://schemas.microsoft.com/office/drawing/2014/chart" uri="{C3380CC4-5D6E-409C-BE32-E72D297353CC}">
              <c16:uniqueId val="{00000000-12AA-4824-882F-AB6C15711F4F}"/>
            </c:ext>
          </c:extLst>
        </c:ser>
        <c:ser>
          <c:idx val="1"/>
          <c:order val="1"/>
          <c:tx>
            <c:strRef>
              <c:f>Sheet8!$C$3:$C$4</c:f>
              <c:strCache>
                <c:ptCount val="1"/>
                <c:pt idx="0">
                  <c:v>Sports</c:v>
                </c:pt>
              </c:strCache>
            </c:strRef>
          </c:tx>
          <c:spPr>
            <a:solidFill>
              <a:schemeClr val="accent2"/>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Sheet8!$C$5:$C$21</c:f>
              <c:numCache>
                <c:formatCode>General</c:formatCode>
                <c:ptCount val="16"/>
                <c:pt idx="0">
                  <c:v>51.410000000000018</c:v>
                </c:pt>
                <c:pt idx="1">
                  <c:v>67.539999999999978</c:v>
                </c:pt>
                <c:pt idx="2">
                  <c:v>65.700000000000017</c:v>
                </c:pt>
                <c:pt idx="3">
                  <c:v>63.680000000000014</c:v>
                </c:pt>
                <c:pt idx="4">
                  <c:v>60.380000000000017</c:v>
                </c:pt>
                <c:pt idx="5">
                  <c:v>138.28</c:v>
                </c:pt>
                <c:pt idx="6">
                  <c:v>97.79</c:v>
                </c:pt>
                <c:pt idx="7">
                  <c:v>97.92000000000003</c:v>
                </c:pt>
                <c:pt idx="8">
                  <c:v>138.29999999999995</c:v>
                </c:pt>
                <c:pt idx="9">
                  <c:v>93.470000000000056</c:v>
                </c:pt>
                <c:pt idx="10">
                  <c:v>57.47</c:v>
                </c:pt>
                <c:pt idx="11">
                  <c:v>30.929999999999993</c:v>
                </c:pt>
                <c:pt idx="12">
                  <c:v>41.549999999999983</c:v>
                </c:pt>
                <c:pt idx="13">
                  <c:v>46.659999999999989</c:v>
                </c:pt>
                <c:pt idx="14">
                  <c:v>41.54</c:v>
                </c:pt>
                <c:pt idx="15">
                  <c:v>14.600000000000001</c:v>
                </c:pt>
              </c:numCache>
            </c:numRef>
          </c:val>
          <c:extLst>
            <c:ext xmlns:c16="http://schemas.microsoft.com/office/drawing/2014/chart" uri="{C3380CC4-5D6E-409C-BE32-E72D297353CC}">
              <c16:uniqueId val="{00000001-12AA-4824-882F-AB6C15711F4F}"/>
            </c:ext>
          </c:extLst>
        </c:ser>
        <c:ser>
          <c:idx val="2"/>
          <c:order val="2"/>
          <c:tx>
            <c:strRef>
              <c:f>Sheet8!$D$3:$D$4</c:f>
              <c:strCache>
                <c:ptCount val="1"/>
                <c:pt idx="0">
                  <c:v>Shooter</c:v>
                </c:pt>
              </c:strCache>
            </c:strRef>
          </c:tx>
          <c:spPr>
            <a:solidFill>
              <a:schemeClr val="accent3"/>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Sheet8!$D$5:$D$21</c:f>
              <c:numCache>
                <c:formatCode>General</c:formatCode>
                <c:ptCount val="16"/>
                <c:pt idx="0">
                  <c:v>24.77000000000001</c:v>
                </c:pt>
                <c:pt idx="1">
                  <c:v>49.29999999999999</c:v>
                </c:pt>
                <c:pt idx="2">
                  <c:v>27.059999999999995</c:v>
                </c:pt>
                <c:pt idx="3">
                  <c:v>46.759999999999984</c:v>
                </c:pt>
                <c:pt idx="4">
                  <c:v>41.890000000000015</c:v>
                </c:pt>
                <c:pt idx="5">
                  <c:v>40.769999999999989</c:v>
                </c:pt>
                <c:pt idx="6">
                  <c:v>71.040000000000006</c:v>
                </c:pt>
                <c:pt idx="7">
                  <c:v>59.849999999999987</c:v>
                </c:pt>
                <c:pt idx="8">
                  <c:v>70.390000000000029</c:v>
                </c:pt>
                <c:pt idx="9">
                  <c:v>78.05999999999996</c:v>
                </c:pt>
                <c:pt idx="10">
                  <c:v>101.84</c:v>
                </c:pt>
                <c:pt idx="11">
                  <c:v>76.62</c:v>
                </c:pt>
                <c:pt idx="12">
                  <c:v>61.179999999999978</c:v>
                </c:pt>
                <c:pt idx="13">
                  <c:v>63.549999999999983</c:v>
                </c:pt>
                <c:pt idx="14">
                  <c:v>66.150000000000006</c:v>
                </c:pt>
                <c:pt idx="15">
                  <c:v>18.219999999999995</c:v>
                </c:pt>
              </c:numCache>
            </c:numRef>
          </c:val>
          <c:extLst>
            <c:ext xmlns:c16="http://schemas.microsoft.com/office/drawing/2014/chart" uri="{C3380CC4-5D6E-409C-BE32-E72D297353CC}">
              <c16:uniqueId val="{00000002-12AA-4824-882F-AB6C15711F4F}"/>
            </c:ext>
          </c:extLst>
        </c:ser>
        <c:ser>
          <c:idx val="3"/>
          <c:order val="3"/>
          <c:tx>
            <c:strRef>
              <c:f>Sheet8!$E$3:$E$4</c:f>
              <c:strCache>
                <c:ptCount val="1"/>
                <c:pt idx="0">
                  <c:v>Misc</c:v>
                </c:pt>
              </c:strCache>
            </c:strRef>
          </c:tx>
          <c:spPr>
            <a:solidFill>
              <a:schemeClr val="accent4"/>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Sheet8!$E$5:$E$21</c:f>
              <c:numCache>
                <c:formatCode>General</c:formatCode>
                <c:ptCount val="16"/>
                <c:pt idx="0">
                  <c:v>17.59</c:v>
                </c:pt>
                <c:pt idx="1">
                  <c:v>15.849999999999998</c:v>
                </c:pt>
                <c:pt idx="2">
                  <c:v>23.459999999999997</c:v>
                </c:pt>
                <c:pt idx="3">
                  <c:v>30.900000000000009</c:v>
                </c:pt>
                <c:pt idx="4">
                  <c:v>62.589999999999989</c:v>
                </c:pt>
                <c:pt idx="5">
                  <c:v>68.030000000000015</c:v>
                </c:pt>
                <c:pt idx="6">
                  <c:v>92.100000000000009</c:v>
                </c:pt>
                <c:pt idx="7">
                  <c:v>88.280000000000015</c:v>
                </c:pt>
                <c:pt idx="8">
                  <c:v>76.59999999999998</c:v>
                </c:pt>
                <c:pt idx="9">
                  <c:v>96.490000000000052</c:v>
                </c:pt>
                <c:pt idx="10">
                  <c:v>56.069999999999965</c:v>
                </c:pt>
                <c:pt idx="11">
                  <c:v>22.960000000000004</c:v>
                </c:pt>
                <c:pt idx="12">
                  <c:v>25.909999999999997</c:v>
                </c:pt>
                <c:pt idx="13">
                  <c:v>23.68</c:v>
                </c:pt>
                <c:pt idx="14">
                  <c:v>11.689999999999998</c:v>
                </c:pt>
                <c:pt idx="15">
                  <c:v>1.1700000000000002</c:v>
                </c:pt>
              </c:numCache>
            </c:numRef>
          </c:val>
          <c:extLst>
            <c:ext xmlns:c16="http://schemas.microsoft.com/office/drawing/2014/chart" uri="{C3380CC4-5D6E-409C-BE32-E72D297353CC}">
              <c16:uniqueId val="{00000003-12AA-4824-882F-AB6C15711F4F}"/>
            </c:ext>
          </c:extLst>
        </c:ser>
        <c:ser>
          <c:idx val="4"/>
          <c:order val="4"/>
          <c:tx>
            <c:strRef>
              <c:f>Sheet8!$F$3:$F$4</c:f>
              <c:strCache>
                <c:ptCount val="1"/>
                <c:pt idx="0">
                  <c:v>Role-Playing</c:v>
                </c:pt>
              </c:strCache>
            </c:strRef>
          </c:tx>
          <c:spPr>
            <a:solidFill>
              <a:schemeClr val="accent5"/>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Sheet8!$F$5:$F$21</c:f>
              <c:numCache>
                <c:formatCode>General</c:formatCode>
                <c:ptCount val="16"/>
                <c:pt idx="0">
                  <c:v>22.060000000000002</c:v>
                </c:pt>
                <c:pt idx="1">
                  <c:v>45.13</c:v>
                </c:pt>
                <c:pt idx="2">
                  <c:v>30.279999999999983</c:v>
                </c:pt>
                <c:pt idx="3">
                  <c:v>54.279999999999987</c:v>
                </c:pt>
                <c:pt idx="4">
                  <c:v>28.609999999999985</c:v>
                </c:pt>
                <c:pt idx="5">
                  <c:v>58.09</c:v>
                </c:pt>
                <c:pt idx="6">
                  <c:v>44.419999999999987</c:v>
                </c:pt>
                <c:pt idx="7">
                  <c:v>60.340000000000032</c:v>
                </c:pt>
                <c:pt idx="8">
                  <c:v>47.900000000000006</c:v>
                </c:pt>
                <c:pt idx="9">
                  <c:v>69.930000000000049</c:v>
                </c:pt>
                <c:pt idx="10">
                  <c:v>53.37</c:v>
                </c:pt>
                <c:pt idx="11">
                  <c:v>47.809999999999995</c:v>
                </c:pt>
                <c:pt idx="12">
                  <c:v>44.919999999999987</c:v>
                </c:pt>
                <c:pt idx="13">
                  <c:v>45.859999999999978</c:v>
                </c:pt>
                <c:pt idx="14">
                  <c:v>36.439999999999991</c:v>
                </c:pt>
                <c:pt idx="15">
                  <c:v>6.7599999999999989</c:v>
                </c:pt>
              </c:numCache>
            </c:numRef>
          </c:val>
          <c:extLst>
            <c:ext xmlns:c16="http://schemas.microsoft.com/office/drawing/2014/chart" uri="{C3380CC4-5D6E-409C-BE32-E72D297353CC}">
              <c16:uniqueId val="{00000004-12AA-4824-882F-AB6C15711F4F}"/>
            </c:ext>
          </c:extLst>
        </c:ser>
        <c:ser>
          <c:idx val="5"/>
          <c:order val="5"/>
          <c:tx>
            <c:strRef>
              <c:f>Sheet8!$G$3:$G$4</c:f>
              <c:strCache>
                <c:ptCount val="1"/>
                <c:pt idx="0">
                  <c:v>Racing</c:v>
                </c:pt>
              </c:strCache>
            </c:strRef>
          </c:tx>
          <c:spPr>
            <a:solidFill>
              <a:schemeClr val="accent6"/>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Sheet8!$G$5:$G$21</c:f>
              <c:numCache>
                <c:formatCode>General</c:formatCode>
                <c:ptCount val="16"/>
                <c:pt idx="0">
                  <c:v>55.879999999999995</c:v>
                </c:pt>
                <c:pt idx="1">
                  <c:v>32.49</c:v>
                </c:pt>
                <c:pt idx="2">
                  <c:v>52.200000000000024</c:v>
                </c:pt>
                <c:pt idx="3">
                  <c:v>47.290000000000006</c:v>
                </c:pt>
                <c:pt idx="4">
                  <c:v>56.480000000000032</c:v>
                </c:pt>
                <c:pt idx="5">
                  <c:v>34.099999999999994</c:v>
                </c:pt>
                <c:pt idx="6">
                  <c:v>39.169999999999987</c:v>
                </c:pt>
                <c:pt idx="7">
                  <c:v>70.760000000000019</c:v>
                </c:pt>
                <c:pt idx="8">
                  <c:v>34.239999999999988</c:v>
                </c:pt>
                <c:pt idx="9">
                  <c:v>34.93</c:v>
                </c:pt>
                <c:pt idx="10">
                  <c:v>35.15</c:v>
                </c:pt>
                <c:pt idx="11">
                  <c:v>14.46</c:v>
                </c:pt>
                <c:pt idx="12">
                  <c:v>13.039999999999997</c:v>
                </c:pt>
                <c:pt idx="13">
                  <c:v>16.690000000000001</c:v>
                </c:pt>
                <c:pt idx="14">
                  <c:v>7.92</c:v>
                </c:pt>
                <c:pt idx="15">
                  <c:v>1.6400000000000001</c:v>
                </c:pt>
              </c:numCache>
            </c:numRef>
          </c:val>
          <c:extLst>
            <c:ext xmlns:c16="http://schemas.microsoft.com/office/drawing/2014/chart" uri="{C3380CC4-5D6E-409C-BE32-E72D297353CC}">
              <c16:uniqueId val="{00000005-12AA-4824-882F-AB6C15711F4F}"/>
            </c:ext>
          </c:extLst>
        </c:ser>
        <c:ser>
          <c:idx val="6"/>
          <c:order val="6"/>
          <c:tx>
            <c:strRef>
              <c:f>Sheet8!$H$3:$H$4</c:f>
              <c:strCache>
                <c:ptCount val="1"/>
                <c:pt idx="0">
                  <c:v>Platform</c:v>
                </c:pt>
              </c:strCache>
            </c:strRef>
          </c:tx>
          <c:spPr>
            <a:solidFill>
              <a:schemeClr val="accent1">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Sheet8!$H$5:$H$21</c:f>
              <c:numCache>
                <c:formatCode>General</c:formatCode>
                <c:ptCount val="16"/>
                <c:pt idx="0">
                  <c:v>39.280000000000008</c:v>
                </c:pt>
                <c:pt idx="1">
                  <c:v>45.970000000000006</c:v>
                </c:pt>
                <c:pt idx="2">
                  <c:v>42.89</c:v>
                </c:pt>
                <c:pt idx="3">
                  <c:v>47.340000000000011</c:v>
                </c:pt>
                <c:pt idx="4">
                  <c:v>23.559999999999995</c:v>
                </c:pt>
                <c:pt idx="5">
                  <c:v>49.92</c:v>
                </c:pt>
                <c:pt idx="6">
                  <c:v>35.589999999999996</c:v>
                </c:pt>
                <c:pt idx="7">
                  <c:v>35.699999999999996</c:v>
                </c:pt>
                <c:pt idx="8">
                  <c:v>41.089999999999996</c:v>
                </c:pt>
                <c:pt idx="9">
                  <c:v>31.900000000000002</c:v>
                </c:pt>
                <c:pt idx="10">
                  <c:v>28.109999999999989</c:v>
                </c:pt>
                <c:pt idx="11">
                  <c:v>18.549999999999997</c:v>
                </c:pt>
                <c:pt idx="12">
                  <c:v>25.119999999999997</c:v>
                </c:pt>
                <c:pt idx="13">
                  <c:v>8.89</c:v>
                </c:pt>
                <c:pt idx="14">
                  <c:v>6.05</c:v>
                </c:pt>
                <c:pt idx="15">
                  <c:v>2.0699999999999998</c:v>
                </c:pt>
              </c:numCache>
            </c:numRef>
          </c:val>
          <c:extLst>
            <c:ext xmlns:c16="http://schemas.microsoft.com/office/drawing/2014/chart" uri="{C3380CC4-5D6E-409C-BE32-E72D297353CC}">
              <c16:uniqueId val="{00000006-12AA-4824-882F-AB6C15711F4F}"/>
            </c:ext>
          </c:extLst>
        </c:ser>
        <c:ser>
          <c:idx val="7"/>
          <c:order val="7"/>
          <c:tx>
            <c:strRef>
              <c:f>Sheet8!$I$3:$I$4</c:f>
              <c:strCache>
                <c:ptCount val="1"/>
                <c:pt idx="0">
                  <c:v>Simulation</c:v>
                </c:pt>
              </c:strCache>
            </c:strRef>
          </c:tx>
          <c:spPr>
            <a:solidFill>
              <a:schemeClr val="accent2">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Sheet8!$I$5:$I$21</c:f>
              <c:numCache>
                <c:formatCode>General</c:formatCode>
                <c:ptCount val="16"/>
                <c:pt idx="0">
                  <c:v>19.540000000000003</c:v>
                </c:pt>
                <c:pt idx="1">
                  <c:v>10.81</c:v>
                </c:pt>
                <c:pt idx="2">
                  <c:v>21.21</c:v>
                </c:pt>
                <c:pt idx="3">
                  <c:v>10.849999999999996</c:v>
                </c:pt>
                <c:pt idx="4">
                  <c:v>49.270000000000039</c:v>
                </c:pt>
                <c:pt idx="5">
                  <c:v>21.959999999999994</c:v>
                </c:pt>
                <c:pt idx="6">
                  <c:v>48.969999999999992</c:v>
                </c:pt>
                <c:pt idx="7">
                  <c:v>46.759999999999991</c:v>
                </c:pt>
                <c:pt idx="8">
                  <c:v>33.739999999999995</c:v>
                </c:pt>
                <c:pt idx="9">
                  <c:v>22.450000000000006</c:v>
                </c:pt>
                <c:pt idx="10">
                  <c:v>15.279999999999998</c:v>
                </c:pt>
                <c:pt idx="11">
                  <c:v>13.38</c:v>
                </c:pt>
                <c:pt idx="12">
                  <c:v>8.67</c:v>
                </c:pt>
                <c:pt idx="13">
                  <c:v>5.5500000000000007</c:v>
                </c:pt>
                <c:pt idx="14">
                  <c:v>5.62</c:v>
                </c:pt>
                <c:pt idx="15">
                  <c:v>0.39</c:v>
                </c:pt>
              </c:numCache>
            </c:numRef>
          </c:val>
          <c:extLst>
            <c:ext xmlns:c16="http://schemas.microsoft.com/office/drawing/2014/chart" uri="{C3380CC4-5D6E-409C-BE32-E72D297353CC}">
              <c16:uniqueId val="{00000007-12AA-4824-882F-AB6C15711F4F}"/>
            </c:ext>
          </c:extLst>
        </c:ser>
        <c:ser>
          <c:idx val="8"/>
          <c:order val="8"/>
          <c:tx>
            <c:strRef>
              <c:f>Sheet8!$J$3:$J$4</c:f>
              <c:strCache>
                <c:ptCount val="1"/>
                <c:pt idx="0">
                  <c:v>Fighting</c:v>
                </c:pt>
              </c:strCache>
            </c:strRef>
          </c:tx>
          <c:spPr>
            <a:solidFill>
              <a:schemeClr val="accent3">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Sheet8!$J$5:$J$21</c:f>
              <c:numCache>
                <c:formatCode>General</c:formatCode>
                <c:ptCount val="16"/>
                <c:pt idx="0">
                  <c:v>18.119999999999997</c:v>
                </c:pt>
                <c:pt idx="1">
                  <c:v>25.369999999999997</c:v>
                </c:pt>
                <c:pt idx="2">
                  <c:v>23.729999999999997</c:v>
                </c:pt>
                <c:pt idx="3">
                  <c:v>17.32</c:v>
                </c:pt>
                <c:pt idx="4">
                  <c:v>19.72</c:v>
                </c:pt>
                <c:pt idx="5">
                  <c:v>22.549999999999997</c:v>
                </c:pt>
                <c:pt idx="6">
                  <c:v>17.609999999999996</c:v>
                </c:pt>
                <c:pt idx="7">
                  <c:v>35.469999999999992</c:v>
                </c:pt>
                <c:pt idx="8">
                  <c:v>32.279999999999994</c:v>
                </c:pt>
                <c:pt idx="9">
                  <c:v>15.040000000000003</c:v>
                </c:pt>
                <c:pt idx="10">
                  <c:v>22.68</c:v>
                </c:pt>
                <c:pt idx="11">
                  <c:v>9.51</c:v>
                </c:pt>
                <c:pt idx="12">
                  <c:v>7.21</c:v>
                </c:pt>
                <c:pt idx="13">
                  <c:v>16.150000000000002</c:v>
                </c:pt>
                <c:pt idx="14">
                  <c:v>7.7799999999999994</c:v>
                </c:pt>
                <c:pt idx="15">
                  <c:v>3.86</c:v>
                </c:pt>
              </c:numCache>
            </c:numRef>
          </c:val>
          <c:extLst>
            <c:ext xmlns:c16="http://schemas.microsoft.com/office/drawing/2014/chart" uri="{C3380CC4-5D6E-409C-BE32-E72D297353CC}">
              <c16:uniqueId val="{00000008-12AA-4824-882F-AB6C15711F4F}"/>
            </c:ext>
          </c:extLst>
        </c:ser>
        <c:ser>
          <c:idx val="9"/>
          <c:order val="9"/>
          <c:tx>
            <c:strRef>
              <c:f>Sheet8!$K$3:$K$4</c:f>
              <c:strCache>
                <c:ptCount val="1"/>
                <c:pt idx="0">
                  <c:v>Adventure</c:v>
                </c:pt>
              </c:strCache>
            </c:strRef>
          </c:tx>
          <c:spPr>
            <a:solidFill>
              <a:schemeClr val="accent4">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Sheet8!$K$5:$K$21</c:f>
              <c:numCache>
                <c:formatCode>General</c:formatCode>
                <c:ptCount val="16"/>
                <c:pt idx="0">
                  <c:v>9.07</c:v>
                </c:pt>
                <c:pt idx="1">
                  <c:v>11.539999999999996</c:v>
                </c:pt>
                <c:pt idx="2">
                  <c:v>2.7800000000000002</c:v>
                </c:pt>
                <c:pt idx="3">
                  <c:v>9.2000000000000011</c:v>
                </c:pt>
                <c:pt idx="4">
                  <c:v>8.5899999999999981</c:v>
                </c:pt>
                <c:pt idx="5">
                  <c:v>11.690000000000003</c:v>
                </c:pt>
                <c:pt idx="6">
                  <c:v>24.279999999999998</c:v>
                </c:pt>
                <c:pt idx="7">
                  <c:v>23.509999999999994</c:v>
                </c:pt>
                <c:pt idx="8">
                  <c:v>20.750000000000004</c:v>
                </c:pt>
                <c:pt idx="9">
                  <c:v>15.389999999999992</c:v>
                </c:pt>
                <c:pt idx="10">
                  <c:v>15.059999999999997</c:v>
                </c:pt>
                <c:pt idx="11">
                  <c:v>5.910000000000001</c:v>
                </c:pt>
                <c:pt idx="12">
                  <c:v>7.59</c:v>
                </c:pt>
                <c:pt idx="13">
                  <c:v>6.0200000000000014</c:v>
                </c:pt>
                <c:pt idx="14">
                  <c:v>7.7900000000000009</c:v>
                </c:pt>
                <c:pt idx="15">
                  <c:v>1.7700000000000005</c:v>
                </c:pt>
              </c:numCache>
            </c:numRef>
          </c:val>
          <c:extLst>
            <c:ext xmlns:c16="http://schemas.microsoft.com/office/drawing/2014/chart" uri="{C3380CC4-5D6E-409C-BE32-E72D297353CC}">
              <c16:uniqueId val="{00000009-12AA-4824-882F-AB6C15711F4F}"/>
            </c:ext>
          </c:extLst>
        </c:ser>
        <c:ser>
          <c:idx val="10"/>
          <c:order val="10"/>
          <c:tx>
            <c:strRef>
              <c:f>Sheet8!$L$3:$L$4</c:f>
              <c:strCache>
                <c:ptCount val="1"/>
                <c:pt idx="0">
                  <c:v>Puzzle</c:v>
                </c:pt>
              </c:strCache>
            </c:strRef>
          </c:tx>
          <c:spPr>
            <a:solidFill>
              <a:schemeClr val="accent5">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Sheet8!$L$5:$L$21</c:f>
              <c:numCache>
                <c:formatCode>General</c:formatCode>
                <c:ptCount val="16"/>
                <c:pt idx="0">
                  <c:v>9.9400000000000013</c:v>
                </c:pt>
                <c:pt idx="1">
                  <c:v>5.3399999999999972</c:v>
                </c:pt>
                <c:pt idx="2">
                  <c:v>2.42</c:v>
                </c:pt>
                <c:pt idx="3">
                  <c:v>8.4300000000000015</c:v>
                </c:pt>
                <c:pt idx="4">
                  <c:v>20.449999999999992</c:v>
                </c:pt>
                <c:pt idx="5">
                  <c:v>10.899999999999999</c:v>
                </c:pt>
                <c:pt idx="6">
                  <c:v>24.039999999999981</c:v>
                </c:pt>
                <c:pt idx="7">
                  <c:v>15.59</c:v>
                </c:pt>
                <c:pt idx="8">
                  <c:v>20.309999999999999</c:v>
                </c:pt>
                <c:pt idx="9">
                  <c:v>11.819999999999997</c:v>
                </c:pt>
                <c:pt idx="10">
                  <c:v>5.1100000000000012</c:v>
                </c:pt>
                <c:pt idx="11">
                  <c:v>1.7600000000000002</c:v>
                </c:pt>
                <c:pt idx="12">
                  <c:v>0.99</c:v>
                </c:pt>
                <c:pt idx="13">
                  <c:v>1.5</c:v>
                </c:pt>
                <c:pt idx="14">
                  <c:v>0.7</c:v>
                </c:pt>
              </c:numCache>
            </c:numRef>
          </c:val>
          <c:extLst>
            <c:ext xmlns:c16="http://schemas.microsoft.com/office/drawing/2014/chart" uri="{C3380CC4-5D6E-409C-BE32-E72D297353CC}">
              <c16:uniqueId val="{0000000A-12AA-4824-882F-AB6C15711F4F}"/>
            </c:ext>
          </c:extLst>
        </c:ser>
        <c:ser>
          <c:idx val="11"/>
          <c:order val="11"/>
          <c:tx>
            <c:strRef>
              <c:f>Sheet8!$M$3:$M$4</c:f>
              <c:strCache>
                <c:ptCount val="1"/>
                <c:pt idx="0">
                  <c:v>Strategy</c:v>
                </c:pt>
              </c:strCache>
            </c:strRef>
          </c:tx>
          <c:spPr>
            <a:solidFill>
              <a:schemeClr val="accent6">
                <a:lumMod val="60000"/>
              </a:schemeClr>
            </a:solidFill>
            <a:ln>
              <a:noFill/>
            </a:ln>
            <a:effectLst/>
          </c:spPr>
          <c:cat>
            <c:strRef>
              <c:f>Sheet8!$A$5:$A$21</c:f>
              <c:strCache>
                <c:ptCount val="16"/>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strCache>
            </c:strRef>
          </c:cat>
          <c:val>
            <c:numRef>
              <c:f>Sheet8!$M$5:$M$21</c:f>
              <c:numCache>
                <c:formatCode>General</c:formatCode>
                <c:ptCount val="16"/>
                <c:pt idx="0">
                  <c:v>7.5499999999999989</c:v>
                </c:pt>
                <c:pt idx="1">
                  <c:v>5.8099999999999987</c:v>
                </c:pt>
                <c:pt idx="2">
                  <c:v>7.7600000000000016</c:v>
                </c:pt>
                <c:pt idx="3">
                  <c:v>7.13</c:v>
                </c:pt>
                <c:pt idx="4">
                  <c:v>5.37</c:v>
                </c:pt>
                <c:pt idx="5">
                  <c:v>4.2700000000000014</c:v>
                </c:pt>
                <c:pt idx="6">
                  <c:v>9.5299999999999994</c:v>
                </c:pt>
                <c:pt idx="7">
                  <c:v>11.880000000000003</c:v>
                </c:pt>
                <c:pt idx="8">
                  <c:v>12.559999999999995</c:v>
                </c:pt>
                <c:pt idx="9">
                  <c:v>14.039999999999997</c:v>
                </c:pt>
                <c:pt idx="10">
                  <c:v>9.4199999999999964</c:v>
                </c:pt>
                <c:pt idx="11">
                  <c:v>3.4099999999999997</c:v>
                </c:pt>
                <c:pt idx="12">
                  <c:v>6.33</c:v>
                </c:pt>
                <c:pt idx="13">
                  <c:v>0.9900000000000001</c:v>
                </c:pt>
                <c:pt idx="14">
                  <c:v>1.82</c:v>
                </c:pt>
                <c:pt idx="15">
                  <c:v>0.5</c:v>
                </c:pt>
              </c:numCache>
            </c:numRef>
          </c:val>
          <c:extLst>
            <c:ext xmlns:c16="http://schemas.microsoft.com/office/drawing/2014/chart" uri="{C3380CC4-5D6E-409C-BE32-E72D297353CC}">
              <c16:uniqueId val="{0000000B-12AA-4824-882F-AB6C15711F4F}"/>
            </c:ext>
          </c:extLst>
        </c:ser>
        <c:dLbls>
          <c:showLegendKey val="0"/>
          <c:showVal val="0"/>
          <c:showCatName val="0"/>
          <c:showSerName val="0"/>
          <c:showPercent val="0"/>
          <c:showBubbleSize val="0"/>
        </c:dLbls>
        <c:axId val="1054861327"/>
        <c:axId val="1137255999"/>
      </c:areaChart>
      <c:catAx>
        <c:axId val="10548613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7255999"/>
        <c:crosses val="autoZero"/>
        <c:auto val="1"/>
        <c:lblAlgn val="ctr"/>
        <c:lblOffset val="100"/>
        <c:noMultiLvlLbl val="0"/>
      </c:catAx>
      <c:valAx>
        <c:axId val="11372559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4861327"/>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[vgsales_clean_FinalStory01022024.xlsx]top3 platforms by genre!PivotTable2</c:name>
    <c:fmtId val="34"/>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0289826059878102E-2"/>
          <c:y val="0.25000872950748121"/>
          <c:w val="0.86615085190622343"/>
          <c:h val="0.67561202576950596"/>
        </c:manualLayout>
      </c:layout>
      <c:barChart>
        <c:barDir val="col"/>
        <c:grouping val="stacked"/>
        <c:varyColors val="0"/>
        <c:ser>
          <c:idx val="0"/>
          <c:order val="0"/>
          <c:tx>
            <c:strRef>
              <c:f>'top3 platforms by genre'!$B$3:$B$4</c:f>
              <c:strCache>
                <c:ptCount val="1"/>
                <c:pt idx="0">
                  <c:v>Microsoft_Xbox</c:v>
                </c:pt>
              </c:strCache>
            </c:strRef>
          </c:tx>
          <c:spPr>
            <a:solidFill>
              <a:schemeClr val="accent1"/>
            </a:solidFill>
            <a:ln>
              <a:noFill/>
            </a:ln>
            <a:effectLst/>
          </c:spPr>
          <c:invertIfNegative val="0"/>
          <c:cat>
            <c:strRef>
              <c:f>'top3 platforms by genre'!$A$5:$A$17</c:f>
              <c:strCache>
                <c:ptCount val="12"/>
                <c:pt idx="0">
                  <c:v>Action</c:v>
                </c:pt>
                <c:pt idx="1">
                  <c:v>Sports</c:v>
                </c:pt>
                <c:pt idx="2">
                  <c:v>Shooter</c:v>
                </c:pt>
                <c:pt idx="3">
                  <c:v>Racing</c:v>
                </c:pt>
                <c:pt idx="4">
                  <c:v>Role-Playing</c:v>
                </c:pt>
                <c:pt idx="5">
                  <c:v>Misc</c:v>
                </c:pt>
                <c:pt idx="6">
                  <c:v>Fighting</c:v>
                </c:pt>
                <c:pt idx="7">
                  <c:v>Platform</c:v>
                </c:pt>
                <c:pt idx="8">
                  <c:v>Adventure</c:v>
                </c:pt>
                <c:pt idx="9">
                  <c:v>Simulation</c:v>
                </c:pt>
                <c:pt idx="10">
                  <c:v>Strategy</c:v>
                </c:pt>
                <c:pt idx="11">
                  <c:v>Puzzle</c:v>
                </c:pt>
              </c:strCache>
            </c:strRef>
          </c:cat>
          <c:val>
            <c:numRef>
              <c:f>'top3 platforms by genre'!$B$5:$B$17</c:f>
              <c:numCache>
                <c:formatCode>0.00%</c:formatCode>
                <c:ptCount val="12"/>
                <c:pt idx="0">
                  <c:v>0.21781334692891846</c:v>
                </c:pt>
                <c:pt idx="1">
                  <c:v>0.19704819936512616</c:v>
                </c:pt>
                <c:pt idx="2">
                  <c:v>0.45559397554013614</c:v>
                </c:pt>
                <c:pt idx="3">
                  <c:v>0.19444444444444445</c:v>
                </c:pt>
                <c:pt idx="4">
                  <c:v>0.14607173618801525</c:v>
                </c:pt>
                <c:pt idx="5">
                  <c:v>0.14863859126844822</c:v>
                </c:pt>
                <c:pt idx="6">
                  <c:v>0.18198216595194339</c:v>
                </c:pt>
                <c:pt idx="7">
                  <c:v>4.5407336629138859E-2</c:v>
                </c:pt>
                <c:pt idx="8">
                  <c:v>0.11784741144414157</c:v>
                </c:pt>
                <c:pt idx="9">
                  <c:v>7.5776911668333682E-2</c:v>
                </c:pt>
                <c:pt idx="10">
                  <c:v>0.16723291808229523</c:v>
                </c:pt>
                <c:pt idx="11">
                  <c:v>9.1776268246856404E-3</c:v>
                </c:pt>
              </c:numCache>
            </c:numRef>
          </c:val>
          <c:extLst>
            <c:ext xmlns:c16="http://schemas.microsoft.com/office/drawing/2014/chart" uri="{C3380CC4-5D6E-409C-BE32-E72D297353CC}">
              <c16:uniqueId val="{00000000-E036-4130-B1C5-E027E59B71F5}"/>
            </c:ext>
          </c:extLst>
        </c:ser>
        <c:ser>
          <c:idx val="1"/>
          <c:order val="1"/>
          <c:tx>
            <c:strRef>
              <c:f>'top3 platforms by genre'!$C$3:$C$4</c:f>
              <c:strCache>
                <c:ptCount val="1"/>
                <c:pt idx="0">
                  <c:v>Nintendo</c:v>
                </c:pt>
              </c:strCache>
            </c:strRef>
          </c:tx>
          <c:spPr>
            <a:solidFill>
              <a:schemeClr val="accent2"/>
            </a:solidFill>
            <a:ln>
              <a:noFill/>
            </a:ln>
            <a:effectLst/>
          </c:spPr>
          <c:invertIfNegative val="0"/>
          <c:cat>
            <c:strRef>
              <c:f>'top3 platforms by genre'!$A$5:$A$17</c:f>
              <c:strCache>
                <c:ptCount val="12"/>
                <c:pt idx="0">
                  <c:v>Action</c:v>
                </c:pt>
                <c:pt idx="1">
                  <c:v>Sports</c:v>
                </c:pt>
                <c:pt idx="2">
                  <c:v>Shooter</c:v>
                </c:pt>
                <c:pt idx="3">
                  <c:v>Racing</c:v>
                </c:pt>
                <c:pt idx="4">
                  <c:v>Role-Playing</c:v>
                </c:pt>
                <c:pt idx="5">
                  <c:v>Misc</c:v>
                </c:pt>
                <c:pt idx="6">
                  <c:v>Fighting</c:v>
                </c:pt>
                <c:pt idx="7">
                  <c:v>Platform</c:v>
                </c:pt>
                <c:pt idx="8">
                  <c:v>Adventure</c:v>
                </c:pt>
                <c:pt idx="9">
                  <c:v>Simulation</c:v>
                </c:pt>
                <c:pt idx="10">
                  <c:v>Strategy</c:v>
                </c:pt>
                <c:pt idx="11">
                  <c:v>Puzzle</c:v>
                </c:pt>
              </c:strCache>
            </c:strRef>
          </c:cat>
          <c:val>
            <c:numRef>
              <c:f>'top3 platforms by genre'!$C$5:$C$17</c:f>
              <c:numCache>
                <c:formatCode>0.00%</c:formatCode>
                <c:ptCount val="12"/>
                <c:pt idx="0">
                  <c:v>0.27271446588134352</c:v>
                </c:pt>
                <c:pt idx="1">
                  <c:v>0.34381727295946268</c:v>
                </c:pt>
                <c:pt idx="2">
                  <c:v>7.1395418997006424E-2</c:v>
                </c:pt>
                <c:pt idx="3">
                  <c:v>0.29995207549952058</c:v>
                </c:pt>
                <c:pt idx="4">
                  <c:v>0.46025593700012274</c:v>
                </c:pt>
                <c:pt idx="5">
                  <c:v>0.60633592181202833</c:v>
                </c:pt>
                <c:pt idx="6">
                  <c:v>0.23987475325028926</c:v>
                </c:pt>
                <c:pt idx="7">
                  <c:v>0.68370653483444799</c:v>
                </c:pt>
                <c:pt idx="8">
                  <c:v>0.51044504995458673</c:v>
                </c:pt>
                <c:pt idx="9">
                  <c:v>0.72393336322560642</c:v>
                </c:pt>
                <c:pt idx="10">
                  <c:v>0.45274946520699622</c:v>
                </c:pt>
                <c:pt idx="11">
                  <c:v>0.90923543864720346</c:v>
                </c:pt>
              </c:numCache>
            </c:numRef>
          </c:val>
          <c:extLst>
            <c:ext xmlns:c16="http://schemas.microsoft.com/office/drawing/2014/chart" uri="{C3380CC4-5D6E-409C-BE32-E72D297353CC}">
              <c16:uniqueId val="{00000001-E036-4130-B1C5-E027E59B71F5}"/>
            </c:ext>
          </c:extLst>
        </c:ser>
        <c:ser>
          <c:idx val="2"/>
          <c:order val="2"/>
          <c:tx>
            <c:strRef>
              <c:f>'top3 platforms by genre'!$D$3:$D$4</c:f>
              <c:strCache>
                <c:ptCount val="1"/>
                <c:pt idx="0">
                  <c:v>Sony_Playstation</c:v>
                </c:pt>
              </c:strCache>
            </c:strRef>
          </c:tx>
          <c:spPr>
            <a:solidFill>
              <a:schemeClr val="accent3"/>
            </a:solidFill>
            <a:ln>
              <a:noFill/>
            </a:ln>
            <a:effectLst/>
          </c:spPr>
          <c:invertIfNegative val="0"/>
          <c:cat>
            <c:strRef>
              <c:f>'top3 platforms by genre'!$A$5:$A$17</c:f>
              <c:strCache>
                <c:ptCount val="12"/>
                <c:pt idx="0">
                  <c:v>Action</c:v>
                </c:pt>
                <c:pt idx="1">
                  <c:v>Sports</c:v>
                </c:pt>
                <c:pt idx="2">
                  <c:v>Shooter</c:v>
                </c:pt>
                <c:pt idx="3">
                  <c:v>Racing</c:v>
                </c:pt>
                <c:pt idx="4">
                  <c:v>Role-Playing</c:v>
                </c:pt>
                <c:pt idx="5">
                  <c:v>Misc</c:v>
                </c:pt>
                <c:pt idx="6">
                  <c:v>Fighting</c:v>
                </c:pt>
                <c:pt idx="7">
                  <c:v>Platform</c:v>
                </c:pt>
                <c:pt idx="8">
                  <c:v>Adventure</c:v>
                </c:pt>
                <c:pt idx="9">
                  <c:v>Simulation</c:v>
                </c:pt>
                <c:pt idx="10">
                  <c:v>Strategy</c:v>
                </c:pt>
                <c:pt idx="11">
                  <c:v>Puzzle</c:v>
                </c:pt>
              </c:strCache>
            </c:strRef>
          </c:cat>
          <c:val>
            <c:numRef>
              <c:f>'top3 platforms by genre'!$D$5:$D$17</c:f>
              <c:numCache>
                <c:formatCode>0.00%</c:formatCode>
                <c:ptCount val="12"/>
                <c:pt idx="0">
                  <c:v>0.50947218718973797</c:v>
                </c:pt>
                <c:pt idx="1">
                  <c:v>0.45913452767541124</c:v>
                </c:pt>
                <c:pt idx="2">
                  <c:v>0.47301060546285756</c:v>
                </c:pt>
                <c:pt idx="3">
                  <c:v>0.50560348005603495</c:v>
                </c:pt>
                <c:pt idx="4">
                  <c:v>0.39367232681186209</c:v>
                </c:pt>
                <c:pt idx="5">
                  <c:v>0.24502548691952342</c:v>
                </c:pt>
                <c:pt idx="6">
                  <c:v>0.57814308079776733</c:v>
                </c:pt>
                <c:pt idx="7">
                  <c:v>0.2708861285364132</c:v>
                </c:pt>
                <c:pt idx="8">
                  <c:v>0.37170753860127176</c:v>
                </c:pt>
                <c:pt idx="9">
                  <c:v>0.20028972510605988</c:v>
                </c:pt>
                <c:pt idx="10">
                  <c:v>0.38001761671070855</c:v>
                </c:pt>
                <c:pt idx="11">
                  <c:v>8.1586934528110944E-2</c:v>
                </c:pt>
              </c:numCache>
            </c:numRef>
          </c:val>
          <c:extLst>
            <c:ext xmlns:c16="http://schemas.microsoft.com/office/drawing/2014/chart" uri="{C3380CC4-5D6E-409C-BE32-E72D297353CC}">
              <c16:uniqueId val="{00000002-E036-4130-B1C5-E027E59B71F5}"/>
            </c:ext>
          </c:extLst>
        </c:ser>
        <c:dLbls>
          <c:showLegendKey val="0"/>
          <c:showVal val="0"/>
          <c:showCatName val="0"/>
          <c:showSerName val="0"/>
          <c:showPercent val="0"/>
          <c:showBubbleSize val="0"/>
        </c:dLbls>
        <c:gapWidth val="30"/>
        <c:overlap val="100"/>
        <c:axId val="1549716383"/>
        <c:axId val="1568072991"/>
      </c:barChart>
      <c:catAx>
        <c:axId val="1549716383"/>
        <c:scaling>
          <c:orientation val="minMax"/>
        </c:scaling>
        <c:delete val="0"/>
        <c:axPos val="t"/>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68072991"/>
        <c:crosses val="max"/>
        <c:auto val="1"/>
        <c:lblAlgn val="ctr"/>
        <c:lblOffset val="100"/>
        <c:noMultiLvlLbl val="0"/>
      </c:catAx>
      <c:valAx>
        <c:axId val="156807299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9716383"/>
        <c:crosses val="autoZero"/>
        <c:crossBetween val="between"/>
      </c:valAx>
      <c:spPr>
        <a:noFill/>
        <a:ln>
          <a:noFill/>
        </a:ln>
        <a:effectLst/>
      </c:spPr>
    </c:plotArea>
    <c:legend>
      <c:legendPos val="r"/>
      <c:layout>
        <c:manualLayout>
          <c:xMode val="edge"/>
          <c:yMode val="edge"/>
          <c:x val="0.2398582090383779"/>
          <c:y val="0.91662969254063598"/>
          <c:w val="0.50561087015440109"/>
          <c:h val="7.728775316235618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[vgsales_clean_FinalStory01022024.xlsx]publisher count by plat!PivotTable5</c:name>
    <c:fmtId val="29"/>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6441775091128438E-2"/>
          <c:y val="0.17030492627701896"/>
          <c:w val="0.94011428349051096"/>
          <c:h val="0.64251024094252085"/>
        </c:manualLayout>
      </c:layout>
      <c:barChart>
        <c:barDir val="col"/>
        <c:grouping val="stacked"/>
        <c:varyColors val="0"/>
        <c:ser>
          <c:idx val="0"/>
          <c:order val="0"/>
          <c:tx>
            <c:strRef>
              <c:f>'publisher count by plat'!$B$19:$B$20</c:f>
              <c:strCache>
                <c:ptCount val="1"/>
                <c:pt idx="0">
                  <c:v>Microsoft_Xbox</c:v>
                </c:pt>
              </c:strCache>
            </c:strRef>
          </c:tx>
          <c:spPr>
            <a:solidFill>
              <a:schemeClr val="accent1"/>
            </a:solidFill>
            <a:ln>
              <a:noFill/>
            </a:ln>
            <a:effectLst/>
          </c:spPr>
          <c:invertIfNegative val="0"/>
          <c:cat>
            <c:strRef>
              <c:f>'publisher count by plat'!$A$21:$A$26</c:f>
              <c:strCache>
                <c:ptCount val="5"/>
                <c:pt idx="0">
                  <c:v>2012</c:v>
                </c:pt>
                <c:pt idx="1">
                  <c:v>2013</c:v>
                </c:pt>
                <c:pt idx="2">
                  <c:v>2014</c:v>
                </c:pt>
                <c:pt idx="3">
                  <c:v>2015</c:v>
                </c:pt>
                <c:pt idx="4">
                  <c:v>2016</c:v>
                </c:pt>
              </c:strCache>
            </c:strRef>
          </c:cat>
          <c:val>
            <c:numRef>
              <c:f>'publisher count by plat'!$B$21:$B$26</c:f>
              <c:numCache>
                <c:formatCode>General</c:formatCode>
                <c:ptCount val="5"/>
                <c:pt idx="0">
                  <c:v>111</c:v>
                </c:pt>
                <c:pt idx="1">
                  <c:v>93</c:v>
                </c:pt>
                <c:pt idx="2">
                  <c:v>124</c:v>
                </c:pt>
                <c:pt idx="3">
                  <c:v>119</c:v>
                </c:pt>
                <c:pt idx="4">
                  <c:v>62</c:v>
                </c:pt>
              </c:numCache>
            </c:numRef>
          </c:val>
          <c:extLst>
            <c:ext xmlns:c16="http://schemas.microsoft.com/office/drawing/2014/chart" uri="{C3380CC4-5D6E-409C-BE32-E72D297353CC}">
              <c16:uniqueId val="{00000000-42F0-4B63-8856-9ECA05BBE3F8}"/>
            </c:ext>
          </c:extLst>
        </c:ser>
        <c:ser>
          <c:idx val="1"/>
          <c:order val="1"/>
          <c:tx>
            <c:strRef>
              <c:f>'publisher count by plat'!$C$19:$C$20</c:f>
              <c:strCache>
                <c:ptCount val="1"/>
                <c:pt idx="0">
                  <c:v>Nintendo</c:v>
                </c:pt>
              </c:strCache>
            </c:strRef>
          </c:tx>
          <c:spPr>
            <a:solidFill>
              <a:schemeClr val="accent2"/>
            </a:solidFill>
            <a:ln>
              <a:noFill/>
            </a:ln>
            <a:effectLst/>
          </c:spPr>
          <c:invertIfNegative val="0"/>
          <c:cat>
            <c:strRef>
              <c:f>'publisher count by plat'!$A$21:$A$26</c:f>
              <c:strCache>
                <c:ptCount val="5"/>
                <c:pt idx="0">
                  <c:v>2012</c:v>
                </c:pt>
                <c:pt idx="1">
                  <c:v>2013</c:v>
                </c:pt>
                <c:pt idx="2">
                  <c:v>2014</c:v>
                </c:pt>
                <c:pt idx="3">
                  <c:v>2015</c:v>
                </c:pt>
                <c:pt idx="4">
                  <c:v>2016</c:v>
                </c:pt>
              </c:strCache>
            </c:strRef>
          </c:cat>
          <c:val>
            <c:numRef>
              <c:f>'publisher count by plat'!$C$21:$C$26</c:f>
              <c:numCache>
                <c:formatCode>General</c:formatCode>
                <c:ptCount val="5"/>
                <c:pt idx="0">
                  <c:v>185</c:v>
                </c:pt>
                <c:pt idx="1">
                  <c:v>156</c:v>
                </c:pt>
                <c:pt idx="2">
                  <c:v>117</c:v>
                </c:pt>
                <c:pt idx="3">
                  <c:v>117</c:v>
                </c:pt>
                <c:pt idx="4">
                  <c:v>44</c:v>
                </c:pt>
              </c:numCache>
            </c:numRef>
          </c:val>
          <c:extLst>
            <c:ext xmlns:c16="http://schemas.microsoft.com/office/drawing/2014/chart" uri="{C3380CC4-5D6E-409C-BE32-E72D297353CC}">
              <c16:uniqueId val="{00000001-42F0-4B63-8856-9ECA05BBE3F8}"/>
            </c:ext>
          </c:extLst>
        </c:ser>
        <c:ser>
          <c:idx val="2"/>
          <c:order val="2"/>
          <c:tx>
            <c:strRef>
              <c:f>'publisher count by plat'!$D$19:$D$20</c:f>
              <c:strCache>
                <c:ptCount val="1"/>
                <c:pt idx="0">
                  <c:v>Sony_Playstation</c:v>
                </c:pt>
              </c:strCache>
            </c:strRef>
          </c:tx>
          <c:spPr>
            <a:solidFill>
              <a:schemeClr val="accent3"/>
            </a:solidFill>
            <a:ln>
              <a:noFill/>
            </a:ln>
            <a:effectLst/>
          </c:spPr>
          <c:invertIfNegative val="0"/>
          <c:cat>
            <c:strRef>
              <c:f>'publisher count by plat'!$A$21:$A$26</c:f>
              <c:strCache>
                <c:ptCount val="5"/>
                <c:pt idx="0">
                  <c:v>2012</c:v>
                </c:pt>
                <c:pt idx="1">
                  <c:v>2013</c:v>
                </c:pt>
                <c:pt idx="2">
                  <c:v>2014</c:v>
                </c:pt>
                <c:pt idx="3">
                  <c:v>2015</c:v>
                </c:pt>
                <c:pt idx="4">
                  <c:v>2016</c:v>
                </c:pt>
              </c:strCache>
            </c:strRef>
          </c:cat>
          <c:val>
            <c:numRef>
              <c:f>'publisher count by plat'!$D$21:$D$26</c:f>
              <c:numCache>
                <c:formatCode>General</c:formatCode>
                <c:ptCount val="5"/>
                <c:pt idx="0">
                  <c:v>311</c:v>
                </c:pt>
                <c:pt idx="1">
                  <c:v>258</c:v>
                </c:pt>
                <c:pt idx="2">
                  <c:v>291</c:v>
                </c:pt>
                <c:pt idx="3">
                  <c:v>322</c:v>
                </c:pt>
                <c:pt idx="4">
                  <c:v>199</c:v>
                </c:pt>
              </c:numCache>
            </c:numRef>
          </c:val>
          <c:extLst>
            <c:ext xmlns:c16="http://schemas.microsoft.com/office/drawing/2014/chart" uri="{C3380CC4-5D6E-409C-BE32-E72D297353CC}">
              <c16:uniqueId val="{00000002-42F0-4B63-8856-9ECA05BBE3F8}"/>
            </c:ext>
          </c:extLst>
        </c:ser>
        <c:dLbls>
          <c:showLegendKey val="0"/>
          <c:showVal val="0"/>
          <c:showCatName val="0"/>
          <c:showSerName val="0"/>
          <c:showPercent val="0"/>
          <c:showBubbleSize val="0"/>
        </c:dLbls>
        <c:gapWidth val="30"/>
        <c:overlap val="100"/>
        <c:axId val="1378010207"/>
        <c:axId val="1399264831"/>
      </c:barChart>
      <c:catAx>
        <c:axId val="1378010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9264831"/>
        <c:crosses val="autoZero"/>
        <c:auto val="1"/>
        <c:lblAlgn val="ctr"/>
        <c:lblOffset val="100"/>
        <c:noMultiLvlLbl val="0"/>
      </c:catAx>
      <c:valAx>
        <c:axId val="1399264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010207"/>
        <c:crosses val="autoZero"/>
        <c:crossBetween val="between"/>
      </c:valAx>
      <c:spPr>
        <a:noFill/>
        <a:ln>
          <a:noFill/>
        </a:ln>
        <a:effectLst/>
      </c:spPr>
    </c:plotArea>
    <c:legend>
      <c:legendPos val="r"/>
      <c:layout>
        <c:manualLayout>
          <c:xMode val="edge"/>
          <c:yMode val="edge"/>
          <c:x val="0.1843503937007874"/>
          <c:y val="2.873602568794412E-3"/>
          <c:w val="0.59191277586780522"/>
          <c:h val="0.1215641785406509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[vgsales_clean_FinalStory01022024.xlsx]regional sales by plat!PivotTable5</c:name>
    <c:fmtId val="32"/>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9675363942482136E-2"/>
          <c:y val="4.4367894792761098E-2"/>
          <c:w val="0.94011428349051096"/>
          <c:h val="0.72346976118240092"/>
        </c:manualLayout>
      </c:layout>
      <c:barChart>
        <c:barDir val="col"/>
        <c:grouping val="clustered"/>
        <c:varyColors val="0"/>
        <c:ser>
          <c:idx val="0"/>
          <c:order val="0"/>
          <c:tx>
            <c:strRef>
              <c:f>'regional sales by plat'!$B$19</c:f>
              <c:strCache>
                <c:ptCount val="1"/>
                <c:pt idx="0">
                  <c:v>North America</c:v>
                </c:pt>
              </c:strCache>
            </c:strRef>
          </c:tx>
          <c:spPr>
            <a:solidFill>
              <a:schemeClr val="accent1"/>
            </a:solidFill>
            <a:ln>
              <a:noFill/>
            </a:ln>
            <a:effectLst/>
          </c:spPr>
          <c:invertIfNegative val="0"/>
          <c:cat>
            <c:multiLvlStrRef>
              <c:f>'regional sales by plat'!$A$20:$A$38</c:f>
              <c:multiLvlStrCache>
                <c:ptCount val="15"/>
                <c:lvl>
                  <c:pt idx="0">
                    <c:v>2012</c:v>
                  </c:pt>
                  <c:pt idx="1">
                    <c:v>2013</c:v>
                  </c:pt>
                  <c:pt idx="2">
                    <c:v>2014</c:v>
                  </c:pt>
                  <c:pt idx="3">
                    <c:v>2015</c:v>
                  </c:pt>
                  <c:pt idx="4">
                    <c:v>2016</c:v>
                  </c:pt>
                  <c:pt idx="5">
                    <c:v>2012</c:v>
                  </c:pt>
                  <c:pt idx="6">
                    <c:v>2013</c:v>
                  </c:pt>
                  <c:pt idx="7">
                    <c:v>2014</c:v>
                  </c:pt>
                  <c:pt idx="8">
                    <c:v>2015</c:v>
                  </c:pt>
                  <c:pt idx="9">
                    <c:v>2016</c:v>
                  </c:pt>
                  <c:pt idx="10">
                    <c:v>2012</c:v>
                  </c:pt>
                  <c:pt idx="11">
                    <c:v>2013</c:v>
                  </c:pt>
                  <c:pt idx="12">
                    <c:v>2014</c:v>
                  </c:pt>
                  <c:pt idx="13">
                    <c:v>2015</c:v>
                  </c:pt>
                  <c:pt idx="14">
                    <c:v>2016</c:v>
                  </c:pt>
                </c:lvl>
                <c:lvl>
                  <c:pt idx="0">
                    <c:v>Microsoft_Xbox</c:v>
                  </c:pt>
                  <c:pt idx="5">
                    <c:v>Nintendo</c:v>
                  </c:pt>
                  <c:pt idx="10">
                    <c:v>Sony_Playstation</c:v>
                  </c:pt>
                </c:lvl>
              </c:multiLvlStrCache>
            </c:multiLvlStrRef>
          </c:cat>
          <c:val>
            <c:numRef>
              <c:f>'regional sales by plat'!$B$20:$B$38</c:f>
              <c:numCache>
                <c:formatCode>General</c:formatCode>
                <c:ptCount val="15"/>
                <c:pt idx="0">
                  <c:v>59.810000000000009</c:v>
                </c:pt>
                <c:pt idx="1">
                  <c:v>64.569999999999993</c:v>
                </c:pt>
                <c:pt idx="2">
                  <c:v>50.13</c:v>
                </c:pt>
                <c:pt idx="3">
                  <c:v>41.400000000000006</c:v>
                </c:pt>
                <c:pt idx="4">
                  <c:v>7.05</c:v>
                </c:pt>
                <c:pt idx="5">
                  <c:v>43.16</c:v>
                </c:pt>
                <c:pt idx="6">
                  <c:v>31.65</c:v>
                </c:pt>
                <c:pt idx="7">
                  <c:v>24.650000000000002</c:v>
                </c:pt>
                <c:pt idx="8">
                  <c:v>13.160000000000004</c:v>
                </c:pt>
                <c:pt idx="9">
                  <c:v>2.3200000000000003</c:v>
                </c:pt>
                <c:pt idx="10">
                  <c:v>47.95000000000001</c:v>
                </c:pt>
                <c:pt idx="11">
                  <c:v>54.550000000000004</c:v>
                </c:pt>
                <c:pt idx="12">
                  <c:v>52.879999999999995</c:v>
                </c:pt>
                <c:pt idx="13">
                  <c:v>46.06</c:v>
                </c:pt>
                <c:pt idx="14">
                  <c:v>12.450000000000001</c:v>
                </c:pt>
              </c:numCache>
            </c:numRef>
          </c:val>
          <c:extLst>
            <c:ext xmlns:c16="http://schemas.microsoft.com/office/drawing/2014/chart" uri="{C3380CC4-5D6E-409C-BE32-E72D297353CC}">
              <c16:uniqueId val="{00000000-60AB-4652-B0B9-C8613D837D52}"/>
            </c:ext>
          </c:extLst>
        </c:ser>
        <c:ser>
          <c:idx val="1"/>
          <c:order val="1"/>
          <c:tx>
            <c:strRef>
              <c:f>'regional sales by plat'!$C$19</c:f>
              <c:strCache>
                <c:ptCount val="1"/>
                <c:pt idx="0">
                  <c:v>Europe</c:v>
                </c:pt>
              </c:strCache>
            </c:strRef>
          </c:tx>
          <c:spPr>
            <a:solidFill>
              <a:schemeClr val="accent2"/>
            </a:solidFill>
            <a:ln>
              <a:noFill/>
            </a:ln>
            <a:effectLst/>
          </c:spPr>
          <c:invertIfNegative val="0"/>
          <c:cat>
            <c:multiLvlStrRef>
              <c:f>'regional sales by plat'!$A$20:$A$38</c:f>
              <c:multiLvlStrCache>
                <c:ptCount val="15"/>
                <c:lvl>
                  <c:pt idx="0">
                    <c:v>2012</c:v>
                  </c:pt>
                  <c:pt idx="1">
                    <c:v>2013</c:v>
                  </c:pt>
                  <c:pt idx="2">
                    <c:v>2014</c:v>
                  </c:pt>
                  <c:pt idx="3">
                    <c:v>2015</c:v>
                  </c:pt>
                  <c:pt idx="4">
                    <c:v>2016</c:v>
                  </c:pt>
                  <c:pt idx="5">
                    <c:v>2012</c:v>
                  </c:pt>
                  <c:pt idx="6">
                    <c:v>2013</c:v>
                  </c:pt>
                  <c:pt idx="7">
                    <c:v>2014</c:v>
                  </c:pt>
                  <c:pt idx="8">
                    <c:v>2015</c:v>
                  </c:pt>
                  <c:pt idx="9">
                    <c:v>2016</c:v>
                  </c:pt>
                  <c:pt idx="10">
                    <c:v>2012</c:v>
                  </c:pt>
                  <c:pt idx="11">
                    <c:v>2013</c:v>
                  </c:pt>
                  <c:pt idx="12">
                    <c:v>2014</c:v>
                  </c:pt>
                  <c:pt idx="13">
                    <c:v>2015</c:v>
                  </c:pt>
                  <c:pt idx="14">
                    <c:v>2016</c:v>
                  </c:pt>
                </c:lvl>
                <c:lvl>
                  <c:pt idx="0">
                    <c:v>Microsoft_Xbox</c:v>
                  </c:pt>
                  <c:pt idx="5">
                    <c:v>Nintendo</c:v>
                  </c:pt>
                  <c:pt idx="10">
                    <c:v>Sony_Playstation</c:v>
                  </c:pt>
                </c:lvl>
              </c:multiLvlStrCache>
            </c:multiLvlStrRef>
          </c:cat>
          <c:val>
            <c:numRef>
              <c:f>'regional sales by plat'!$C$20:$C$38</c:f>
              <c:numCache>
                <c:formatCode>General</c:formatCode>
                <c:ptCount val="15"/>
                <c:pt idx="0">
                  <c:v>34.35</c:v>
                </c:pt>
                <c:pt idx="1">
                  <c:v>33.47999999999999</c:v>
                </c:pt>
                <c:pt idx="2">
                  <c:v>30.460000000000008</c:v>
                </c:pt>
                <c:pt idx="3">
                  <c:v>22.75</c:v>
                </c:pt>
                <c:pt idx="4">
                  <c:v>5.0299999999999994</c:v>
                </c:pt>
                <c:pt idx="5">
                  <c:v>27.239999999999995</c:v>
                </c:pt>
                <c:pt idx="6">
                  <c:v>26.009999999999994</c:v>
                </c:pt>
                <c:pt idx="7">
                  <c:v>17.350000000000001</c:v>
                </c:pt>
                <c:pt idx="8">
                  <c:v>10.54</c:v>
                </c:pt>
                <c:pt idx="9">
                  <c:v>1.5599999999999998</c:v>
                </c:pt>
                <c:pt idx="10">
                  <c:v>48.440000000000005</c:v>
                </c:pt>
                <c:pt idx="11">
                  <c:v>58.649999999999991</c:v>
                </c:pt>
                <c:pt idx="12">
                  <c:v>68.09999999999998</c:v>
                </c:pt>
                <c:pt idx="13">
                  <c:v>59.139999999999993</c:v>
                </c:pt>
                <c:pt idx="14">
                  <c:v>18.579999999999998</c:v>
                </c:pt>
              </c:numCache>
            </c:numRef>
          </c:val>
          <c:extLst>
            <c:ext xmlns:c16="http://schemas.microsoft.com/office/drawing/2014/chart" uri="{C3380CC4-5D6E-409C-BE32-E72D297353CC}">
              <c16:uniqueId val="{00000001-60AB-4652-B0B9-C8613D837D52}"/>
            </c:ext>
          </c:extLst>
        </c:ser>
        <c:ser>
          <c:idx val="2"/>
          <c:order val="2"/>
          <c:tx>
            <c:strRef>
              <c:f>'regional sales by plat'!$D$19</c:f>
              <c:strCache>
                <c:ptCount val="1"/>
                <c:pt idx="0">
                  <c:v>Japan</c:v>
                </c:pt>
              </c:strCache>
            </c:strRef>
          </c:tx>
          <c:spPr>
            <a:solidFill>
              <a:schemeClr val="accent3"/>
            </a:solidFill>
            <a:ln>
              <a:noFill/>
            </a:ln>
            <a:effectLst/>
          </c:spPr>
          <c:invertIfNegative val="0"/>
          <c:cat>
            <c:multiLvlStrRef>
              <c:f>'regional sales by plat'!$A$20:$A$38</c:f>
              <c:multiLvlStrCache>
                <c:ptCount val="15"/>
                <c:lvl>
                  <c:pt idx="0">
                    <c:v>2012</c:v>
                  </c:pt>
                  <c:pt idx="1">
                    <c:v>2013</c:v>
                  </c:pt>
                  <c:pt idx="2">
                    <c:v>2014</c:v>
                  </c:pt>
                  <c:pt idx="3">
                    <c:v>2015</c:v>
                  </c:pt>
                  <c:pt idx="4">
                    <c:v>2016</c:v>
                  </c:pt>
                  <c:pt idx="5">
                    <c:v>2012</c:v>
                  </c:pt>
                  <c:pt idx="6">
                    <c:v>2013</c:v>
                  </c:pt>
                  <c:pt idx="7">
                    <c:v>2014</c:v>
                  </c:pt>
                  <c:pt idx="8">
                    <c:v>2015</c:v>
                  </c:pt>
                  <c:pt idx="9">
                    <c:v>2016</c:v>
                  </c:pt>
                  <c:pt idx="10">
                    <c:v>2012</c:v>
                  </c:pt>
                  <c:pt idx="11">
                    <c:v>2013</c:v>
                  </c:pt>
                  <c:pt idx="12">
                    <c:v>2014</c:v>
                  </c:pt>
                  <c:pt idx="13">
                    <c:v>2015</c:v>
                  </c:pt>
                  <c:pt idx="14">
                    <c:v>2016</c:v>
                  </c:pt>
                </c:lvl>
                <c:lvl>
                  <c:pt idx="0">
                    <c:v>Microsoft_Xbox</c:v>
                  </c:pt>
                  <c:pt idx="5">
                    <c:v>Nintendo</c:v>
                  </c:pt>
                  <c:pt idx="10">
                    <c:v>Sony_Playstation</c:v>
                  </c:pt>
                </c:lvl>
              </c:multiLvlStrCache>
            </c:multiLvlStrRef>
          </c:cat>
          <c:val>
            <c:numRef>
              <c:f>'regional sales by plat'!$D$20:$D$38</c:f>
              <c:numCache>
                <c:formatCode>General</c:formatCode>
                <c:ptCount val="15"/>
                <c:pt idx="0">
                  <c:v>1.0600000000000007</c:v>
                </c:pt>
                <c:pt idx="1">
                  <c:v>0.45000000000000012</c:v>
                </c:pt>
                <c:pt idx="2">
                  <c:v>0.21999999999999997</c:v>
                </c:pt>
                <c:pt idx="3">
                  <c:v>0.17</c:v>
                </c:pt>
                <c:pt idx="4">
                  <c:v>0.01</c:v>
                </c:pt>
                <c:pt idx="5">
                  <c:v>28.939999999999994</c:v>
                </c:pt>
                <c:pt idx="6">
                  <c:v>27.109999999999992</c:v>
                </c:pt>
                <c:pt idx="7">
                  <c:v>23.799999999999997</c:v>
                </c:pt>
                <c:pt idx="8">
                  <c:v>18.759999999999994</c:v>
                </c:pt>
                <c:pt idx="9">
                  <c:v>5.54</c:v>
                </c:pt>
                <c:pt idx="10">
                  <c:v>21.429999999999971</c:v>
                </c:pt>
                <c:pt idx="11">
                  <c:v>20.139999999999979</c:v>
                </c:pt>
                <c:pt idx="12">
                  <c:v>15.349999999999977</c:v>
                </c:pt>
                <c:pt idx="13">
                  <c:v>14.549999999999988</c:v>
                </c:pt>
                <c:pt idx="14">
                  <c:v>8.1099999999999852</c:v>
                </c:pt>
              </c:numCache>
            </c:numRef>
          </c:val>
          <c:extLst>
            <c:ext xmlns:c16="http://schemas.microsoft.com/office/drawing/2014/chart" uri="{C3380CC4-5D6E-409C-BE32-E72D297353CC}">
              <c16:uniqueId val="{00000002-60AB-4652-B0B9-C8613D837D52}"/>
            </c:ext>
          </c:extLst>
        </c:ser>
        <c:dLbls>
          <c:showLegendKey val="0"/>
          <c:showVal val="0"/>
          <c:showCatName val="0"/>
          <c:showSerName val="0"/>
          <c:showPercent val="0"/>
          <c:showBubbleSize val="0"/>
        </c:dLbls>
        <c:gapWidth val="30"/>
        <c:axId val="1378010207"/>
        <c:axId val="1399264831"/>
      </c:barChart>
      <c:catAx>
        <c:axId val="13780102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9264831"/>
        <c:crosses val="autoZero"/>
        <c:auto val="1"/>
        <c:lblAlgn val="ctr"/>
        <c:lblOffset val="100"/>
        <c:noMultiLvlLbl val="0"/>
      </c:catAx>
      <c:valAx>
        <c:axId val="13992648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8010207"/>
        <c:crosses val="autoZero"/>
        <c:crossBetween val="between"/>
      </c:valAx>
      <c:spPr>
        <a:noFill/>
        <a:ln>
          <a:noFill/>
        </a:ln>
        <a:effectLst/>
      </c:spPr>
    </c:plotArea>
    <c:legend>
      <c:legendPos val="r"/>
      <c:layout>
        <c:manualLayout>
          <c:xMode val="edge"/>
          <c:yMode val="edge"/>
          <c:x val="0.23325553553620262"/>
          <c:y val="1.0611880421008399E-2"/>
          <c:w val="0.41322618221630947"/>
          <c:h val="0.1870408103035096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6/13/2024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ADF348-2A86-4531-BD4E-BD8C0BBDAD47}" type="slidenum">
              <a:rPr lang="en-US" smtClean="0"/>
              <a:t>1</a:t>
            </a:fld>
            <a:endParaRPr lang="en-US" dirty="0"/>
          </a:p>
        </p:txBody>
      </p:sp>
    </p:spTree>
    <p:extLst>
      <p:ext uri="{BB962C8B-B14F-4D97-AF65-F5344CB8AC3E}">
        <p14:creationId xmlns:p14="http://schemas.microsoft.com/office/powerpoint/2010/main" val="3738905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4522" y="874663"/>
            <a:ext cx="4650901" cy="2334637"/>
          </a:xfrm>
        </p:spPr>
        <p:txBody>
          <a:bodyPr>
            <a:normAutofit/>
          </a:bodyPr>
          <a:lstStyle>
            <a:lvl1pPr algn="ctr">
              <a:defRPr sz="4800"/>
            </a:lvl1pPr>
          </a:lstStyle>
          <a:p>
            <a:r>
              <a:rPr lang="en-US"/>
              <a:t>Click to edit Master title style</a:t>
            </a:r>
            <a:endParaRPr lang="en-US" dirty="0"/>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73" name="Straight Connector 172">
            <a:extLst>
              <a:ext uri="{FF2B5EF4-FFF2-40B4-BE49-F238E27FC236}">
                <a16:creationId xmlns:a16="http://schemas.microsoft.com/office/drawing/2014/main" id="{88D7A558-4107-4032-8E5F-99B44536914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0384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5" name="Subtitle 2">
            <a:extLst>
              <a:ext uri="{FF2B5EF4-FFF2-40B4-BE49-F238E27FC236}">
                <a16:creationId xmlns:a16="http://schemas.microsoft.com/office/drawing/2014/main" id="{6B5BCC80-B184-4F6C-B3E3-CFC7F4C41C95}"/>
              </a:ext>
            </a:extLst>
          </p:cNvPr>
          <p:cNvSpPr>
            <a:spLocks noGrp="1"/>
          </p:cNvSpPr>
          <p:nvPr>
            <p:ph type="subTitle" idx="1"/>
          </p:nvPr>
        </p:nvSpPr>
        <p:spPr>
          <a:xfrm>
            <a:off x="990000" y="4113213"/>
            <a:ext cx="4636800" cy="1655762"/>
          </a:xfrm>
        </p:spPr>
        <p:txBody>
          <a:bodyPr>
            <a:normAutofit/>
          </a:bodyPr>
          <a:lstStyle>
            <a:lvl1pPr marL="0" indent="0" algn="ctr">
              <a:buNone/>
              <a:defRPr/>
            </a:lvl1pPr>
          </a:lstStyle>
          <a:p>
            <a:r>
              <a:rPr lang="en-US">
                <a:cs typeface="Calibri"/>
              </a:rPr>
              <a:t>Click to edit Master subtitle style</a:t>
            </a:r>
            <a:endParaRPr lang="en-US" dirty="0"/>
          </a:p>
        </p:txBody>
      </p:sp>
      <p:pic>
        <p:nvPicPr>
          <p:cNvPr id="4" name="Picture 3">
            <a:extLst>
              <a:ext uri="{FF2B5EF4-FFF2-40B4-BE49-F238E27FC236}">
                <a16:creationId xmlns:a16="http://schemas.microsoft.com/office/drawing/2014/main" id="{85A33C91-1439-B4A2-3268-209D3B48B7DB}"/>
              </a:ext>
            </a:extLst>
          </p:cNvPr>
          <p:cNvPicPr>
            <a:picLocks noChangeAspect="1"/>
          </p:cNvPicPr>
          <p:nvPr userDrawn="1"/>
        </p:nvPicPr>
        <p:blipFill>
          <a:blip r:embed="rId2"/>
          <a:stretch>
            <a:fillRect/>
          </a:stretch>
        </p:blipFill>
        <p:spPr>
          <a:xfrm>
            <a:off x="2934618" y="3560034"/>
            <a:ext cx="997001" cy="444523"/>
          </a:xfrm>
          <a:prstGeom prst="rect">
            <a:avLst/>
          </a:prstGeom>
        </p:spPr>
      </p:pic>
    </p:spTree>
    <p:extLst>
      <p:ext uri="{BB962C8B-B14F-4D97-AF65-F5344CB8AC3E}">
        <p14:creationId xmlns:p14="http://schemas.microsoft.com/office/powerpoint/2010/main" val="4229122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1854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2971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46103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46103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65563541-7DAA-4F84-BBAB-31C12F6AE981}"/>
              </a:ext>
            </a:extLst>
          </p:cNvPr>
          <p:cNvSpPr>
            <a:spLocks noGrp="1"/>
          </p:cNvSpPr>
          <p:nvPr>
            <p:ph type="body" sz="quarter" idx="13"/>
          </p:nvPr>
        </p:nvSpPr>
        <p:spPr>
          <a:xfrm>
            <a:off x="8231200" y="1756025"/>
            <a:ext cx="2971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AE3321C3-E759-4DD7-BFA1-2E724B8DDBF0}"/>
              </a:ext>
            </a:extLst>
          </p:cNvPr>
          <p:cNvSpPr>
            <a:spLocks noGrp="1"/>
          </p:cNvSpPr>
          <p:nvPr>
            <p:ph sz="quarter" idx="14"/>
          </p:nvPr>
        </p:nvSpPr>
        <p:spPr>
          <a:xfrm>
            <a:off x="8231200" y="2450550"/>
            <a:ext cx="2971400" cy="36327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93649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318001" y="536573"/>
            <a:ext cx="7424950" cy="1453003"/>
          </a:xfrm>
        </p:spPr>
        <p:txBody>
          <a:bodyPr/>
          <a:lstStyle>
            <a:lvl1pPr algn="ctr">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p:nvPr>
        </p:nvSpPr>
        <p:spPr>
          <a:xfrm>
            <a:off x="627063" y="536575"/>
            <a:ext cx="2616200" cy="1743075"/>
          </a:xfrm>
        </p:spPr>
        <p:txBody>
          <a:bodyPr/>
          <a:lstStyle/>
          <a:p>
            <a:r>
              <a:rPr lang="en-US"/>
              <a:t>Click icon to add picture</a:t>
            </a:r>
            <a:endParaRPr lang="en-US" dirty="0"/>
          </a:p>
        </p:txBody>
      </p:sp>
      <p:sp>
        <p:nvSpPr>
          <p:cNvPr id="207" name="Picture Placeholder 10">
            <a:extLst>
              <a:ext uri="{FF2B5EF4-FFF2-40B4-BE49-F238E27FC236}">
                <a16:creationId xmlns:a16="http://schemas.microsoft.com/office/drawing/2014/main" id="{524BD50E-995A-4DB3-8E0A-E7F1FC636936}"/>
              </a:ext>
            </a:extLst>
          </p:cNvPr>
          <p:cNvSpPr>
            <a:spLocks noGrp="1"/>
          </p:cNvSpPr>
          <p:nvPr>
            <p:ph type="pic" sz="quarter" idx="15"/>
          </p:nvPr>
        </p:nvSpPr>
        <p:spPr>
          <a:xfrm>
            <a:off x="616853" y="2557090"/>
            <a:ext cx="2616200" cy="1743075"/>
          </a:xfrm>
        </p:spPr>
        <p:txBody>
          <a:bodyPr/>
          <a:lstStyle/>
          <a:p>
            <a:r>
              <a:rPr lang="en-US"/>
              <a:t>Click icon to add picture</a:t>
            </a:r>
            <a:endParaRPr lang="en-US" dirty="0"/>
          </a:p>
        </p:txBody>
      </p:sp>
      <p:sp>
        <p:nvSpPr>
          <p:cNvPr id="208" name="Picture Placeholder 10">
            <a:extLst>
              <a:ext uri="{FF2B5EF4-FFF2-40B4-BE49-F238E27FC236}">
                <a16:creationId xmlns:a16="http://schemas.microsoft.com/office/drawing/2014/main" id="{ABAB6489-3F37-4A20-8777-093046E5C82D}"/>
              </a:ext>
            </a:extLst>
          </p:cNvPr>
          <p:cNvSpPr>
            <a:spLocks noGrp="1"/>
          </p:cNvSpPr>
          <p:nvPr>
            <p:ph type="pic" sz="quarter" idx="16"/>
          </p:nvPr>
        </p:nvSpPr>
        <p:spPr>
          <a:xfrm>
            <a:off x="627063" y="4576347"/>
            <a:ext cx="2616200" cy="1743075"/>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2523157-52E2-4F89-B3C9-EA9FE7914BAB}"/>
              </a:ext>
            </a:extLst>
          </p:cNvPr>
          <p:cNvSpPr>
            <a:spLocks noGrp="1"/>
          </p:cNvSpPr>
          <p:nvPr>
            <p:ph type="body" sz="quarter" idx="17" hasCustomPrompt="1"/>
          </p:nvPr>
        </p:nvSpPr>
        <p:spPr>
          <a:xfrm>
            <a:off x="4864100" y="2876550"/>
            <a:ext cx="6332538" cy="3219450"/>
          </a:xfrm>
        </p:spPr>
        <p:txBody>
          <a:bodyPr>
            <a:normAutofit/>
          </a:bodyPr>
          <a:lstStyle>
            <a:lvl1pPr marL="0" indent="0" algn="ctr">
              <a:buNone/>
              <a:defRPr sz="190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edit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318000" y="6357167"/>
            <a:ext cx="176015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6356725" y="6357600"/>
            <a:ext cx="3347285" cy="460800"/>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7417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67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7794707" y="536573"/>
            <a:ext cx="3856679" cy="1453003"/>
          </a:xfrm>
        </p:spPr>
        <p:txBody>
          <a:bodyP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7" name="Text Placeholder 6">
            <a:extLst>
              <a:ext uri="{FF2B5EF4-FFF2-40B4-BE49-F238E27FC236}">
                <a16:creationId xmlns:a16="http://schemas.microsoft.com/office/drawing/2014/main" id="{9CF2D931-86F8-40B1-B2C0-BE477572ECCA}"/>
              </a:ext>
            </a:extLst>
          </p:cNvPr>
          <p:cNvSpPr>
            <a:spLocks noGrp="1"/>
          </p:cNvSpPr>
          <p:nvPr>
            <p:ph type="body" sz="quarter" idx="14"/>
          </p:nvPr>
        </p:nvSpPr>
        <p:spPr>
          <a:xfrm>
            <a:off x="8181686" y="2876550"/>
            <a:ext cx="3059113" cy="2983947"/>
          </a:xfrm>
        </p:spPr>
        <p:txBody>
          <a:bodyPr/>
          <a:lstStyle>
            <a:lvl1pPr marL="0" indent="0" algn="ctr">
              <a:buNone/>
              <a:defRPr/>
            </a:lvl1pPr>
            <a:lvl2pPr marL="360000" indent="0">
              <a:buFont typeface="Arial" panose="020B0604020202020204" pitchFamily="34" charset="0"/>
              <a:buNone/>
              <a:defRPr/>
            </a:lvl2pPr>
            <a:lvl3pPr marL="720000" indent="0">
              <a:buNone/>
              <a:defRPr/>
            </a:lvl3pPr>
            <a:lvl4pPr marL="1080000" indent="0">
              <a:buFont typeface="Arial" panose="020B0604020202020204" pitchFamily="34" charset="0"/>
              <a:buNone/>
              <a:defRPr/>
            </a:lvl4pPr>
            <a:lvl5pPr marL="1440000" indent="0">
              <a:buNone/>
              <a:defRPr/>
            </a:lvl5pPr>
          </a:lstStyle>
          <a:p>
            <a:pPr lvl="0"/>
            <a:r>
              <a:rPr lang="en-US"/>
              <a:t>Click to edit Master text styles</a:t>
            </a:r>
          </a:p>
        </p:txBody>
      </p:sp>
    </p:spTree>
    <p:extLst>
      <p:ext uri="{BB962C8B-B14F-4D97-AF65-F5344CB8AC3E}">
        <p14:creationId xmlns:p14="http://schemas.microsoft.com/office/powerpoint/2010/main" val="1868871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947BE1-D586-49AE-B2E6-EE426AA239B3}"/>
              </a:ext>
              <a:ext uri="{C183D7F6-B498-43B3-948B-1728B52AA6E4}">
                <adec:decorative xmlns:adec="http://schemas.microsoft.com/office/drawing/2017/decorative" val="1"/>
              </a:ext>
            </a:extLst>
          </p:cNvPr>
          <p:cNvSpPr/>
          <p:nvPr userDrawn="1"/>
        </p:nvSpPr>
        <p:spPr>
          <a:xfrm>
            <a:off x="0" y="0"/>
            <a:ext cx="7936089"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4B4012DC-9879-489B-B525-C474C5DD299D}"/>
              </a:ext>
            </a:extLst>
          </p:cNvPr>
          <p:cNvSpPr>
            <a:spLocks noGrp="1"/>
          </p:cNvSpPr>
          <p:nvPr>
            <p:ph type="body" sz="quarter" idx="11"/>
          </p:nvPr>
        </p:nvSpPr>
        <p:spPr>
          <a:xfrm>
            <a:off x="8029797" y="627016"/>
            <a:ext cx="3199034" cy="5590903"/>
          </a:xfrm>
        </p:spPr>
        <p:txBody>
          <a:bodyPr anchor="ctr">
            <a:normAutofit/>
          </a:bodyPr>
          <a:lstStyle>
            <a:lvl1pPr>
              <a:defRPr lang="en-US" sz="2600" kern="1200" spc="50" baseline="0" dirty="0" smtClean="0">
                <a:solidFill>
                  <a:schemeClr val="tx1"/>
                </a:solidFill>
                <a:latin typeface="+mn-lt"/>
                <a:ea typeface="+mn-ea"/>
                <a:cs typeface="Calibri"/>
              </a:defRPr>
            </a:lvl1pPr>
            <a:lvl2pPr marL="0" indent="0">
              <a:buNone/>
              <a:defRPr/>
            </a:lvl2pPr>
          </a:lstStyle>
          <a:p>
            <a:pPr lvl="0"/>
            <a:r>
              <a:rPr lang="en-US" dirty="0"/>
              <a:t>Click to edit Master text styles</a:t>
            </a:r>
          </a:p>
        </p:txBody>
      </p:sp>
      <p:sp>
        <p:nvSpPr>
          <p:cNvPr id="3" name="Text Placeholder 11">
            <a:extLst>
              <a:ext uri="{FF2B5EF4-FFF2-40B4-BE49-F238E27FC236}">
                <a16:creationId xmlns:a16="http://schemas.microsoft.com/office/drawing/2014/main" id="{E04A3EB9-AF4D-EABD-122D-B4BCEDAABC10}"/>
              </a:ext>
            </a:extLst>
          </p:cNvPr>
          <p:cNvSpPr>
            <a:spLocks noGrp="1"/>
          </p:cNvSpPr>
          <p:nvPr>
            <p:ph type="body" sz="quarter" idx="12"/>
          </p:nvPr>
        </p:nvSpPr>
        <p:spPr>
          <a:xfrm>
            <a:off x="50800" y="2933886"/>
            <a:ext cx="4459111" cy="847893"/>
          </a:xfrm>
        </p:spPr>
        <p:txBody>
          <a:bodyPr anchor="t">
            <a:normAutofit/>
          </a:bodyPr>
          <a:lstStyle>
            <a:lvl1pPr algn="ctr">
              <a:defRPr lang="en-US" sz="4800" kern="1200" spc="50" baseline="0" dirty="0" smtClean="0">
                <a:solidFill>
                  <a:schemeClr val="bg1"/>
                </a:solidFill>
                <a:latin typeface="+mj-lt"/>
                <a:ea typeface="+mn-ea"/>
                <a:cs typeface="Calibri"/>
              </a:defRPr>
            </a:lvl1pPr>
            <a:lvl2pPr marL="0" indent="0">
              <a:buNone/>
              <a:defRPr/>
            </a:lvl2pPr>
          </a:lstStyle>
          <a:p>
            <a:pPr lvl="0"/>
            <a:r>
              <a:rPr lang="en-US" dirty="0"/>
              <a:t>Click to edit</a:t>
            </a:r>
          </a:p>
        </p:txBody>
      </p:sp>
    </p:spTree>
    <p:extLst>
      <p:ext uri="{BB962C8B-B14F-4D97-AF65-F5344CB8AC3E}">
        <p14:creationId xmlns:p14="http://schemas.microsoft.com/office/powerpoint/2010/main" val="4224004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530307" y="536573"/>
            <a:ext cx="3856679" cy="1453003"/>
          </a:xfrm>
        </p:spPr>
        <p:txBody>
          <a:bodyPr/>
          <a:lstStyle>
            <a:lvl1pPr algn="ctr">
              <a:defRPr/>
            </a:lvl1pPr>
          </a:lstStyle>
          <a:p>
            <a:r>
              <a:rPr lang="en-US"/>
              <a:t>Click to edit Master title style</a:t>
            </a:r>
            <a:endParaRPr lang="en-US" dirty="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21791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3" name="Content Placeholder 2">
            <a:extLst>
              <a:ext uri="{FF2B5EF4-FFF2-40B4-BE49-F238E27FC236}">
                <a16:creationId xmlns:a16="http://schemas.microsoft.com/office/drawing/2014/main" id="{E4838519-F7BD-42C9-BDE6-B4D6DF7E1175}"/>
              </a:ext>
            </a:extLst>
          </p:cNvPr>
          <p:cNvSpPr>
            <a:spLocks noGrp="1"/>
          </p:cNvSpPr>
          <p:nvPr>
            <p:ph idx="13" hasCustomPrompt="1"/>
          </p:nvPr>
        </p:nvSpPr>
        <p:spPr>
          <a:xfrm>
            <a:off x="907606" y="2877018"/>
            <a:ext cx="3060000" cy="2938561"/>
          </a:xfrm>
        </p:spPr>
        <p:txBody>
          <a:bodyPr>
            <a:normAutofit/>
          </a:bodyPr>
          <a:lstStyle>
            <a:lvl1pPr algn="ctr">
              <a:defRPr/>
            </a:lvl1pPr>
          </a:lstStyle>
          <a:p>
            <a:pPr marL="0" indent="0" algn="ctr">
              <a:buNone/>
            </a:pPr>
            <a:r>
              <a:rPr lang="en-US" dirty="0"/>
              <a:t>Click to edit master text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50000" y="6357168"/>
            <a:ext cx="1480400" cy="461665"/>
          </a:xfrm>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1996947" y="6357600"/>
            <a:ext cx="6683376" cy="460800"/>
          </a:xfrm>
        </p:spPr>
        <p:txBody>
          <a:bodyPr/>
          <a:lstStyle>
            <a:lvl1pPr algn="l">
              <a:defRPr/>
            </a:lvl1pPr>
          </a:lstStyle>
          <a:p>
            <a:r>
              <a:rPr lang="en-US"/>
              <a:t>Sample Footer Text</a:t>
            </a:r>
            <a:endParaRPr lang="en-US" dirty="0"/>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p:nvPr>
        </p:nvSpPr>
        <p:spPr>
          <a:xfrm>
            <a:off x="4979987" y="0"/>
            <a:ext cx="7212013" cy="6858000"/>
          </a:xfrm>
        </p:spPr>
        <p:txBody>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4646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056600" y="536573"/>
            <a:ext cx="4078800" cy="1453003"/>
          </a:xfrm>
        </p:spPr>
        <p:txBody>
          <a:bodyPr/>
          <a:lstStyle>
            <a:lvl1pPr algn="ctr">
              <a:defRPr/>
            </a:lvl1pPr>
          </a:lstStyle>
          <a:p>
            <a:r>
              <a:rPr lang="en-US"/>
              <a:t>Click to edit Master title style</a:t>
            </a:r>
            <a:endParaRPr lang="en-US" dirty="0"/>
          </a:p>
        </p:txBody>
      </p:sp>
      <p:sp>
        <p:nvSpPr>
          <p:cNvPr id="95" name="Text Placeholder 94">
            <a:extLst>
              <a:ext uri="{FF2B5EF4-FFF2-40B4-BE49-F238E27FC236}">
                <a16:creationId xmlns:a16="http://schemas.microsoft.com/office/drawing/2014/main" id="{376C93AE-577A-4E39-B37B-F54DD619E8E9}"/>
              </a:ext>
            </a:extLst>
          </p:cNvPr>
          <p:cNvSpPr>
            <a:spLocks noGrp="1"/>
          </p:cNvSpPr>
          <p:nvPr>
            <p:ph type="body" sz="quarter" idx="13" hasCustomPrompt="1"/>
          </p:nvPr>
        </p:nvSpPr>
        <p:spPr>
          <a:xfrm>
            <a:off x="3686175" y="2876550"/>
            <a:ext cx="4819650" cy="2875321"/>
          </a:xfrm>
        </p:spPr>
        <p:txBody>
          <a:bodyPr>
            <a:normAutofit/>
          </a:bodyPr>
          <a:lstStyle>
            <a:lvl1pPr marL="0" indent="0" algn="ctr">
              <a:buNone/>
              <a:defRPr sz="1600" baseline="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a:r>
              <a:rPr lang="en-US" dirty="0"/>
              <a:t>Click to add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Group 5">
            <a:extLst>
              <a:ext uri="{FF2B5EF4-FFF2-40B4-BE49-F238E27FC236}">
                <a16:creationId xmlns:a16="http://schemas.microsoft.com/office/drawing/2014/main" id="{4DF41F26-BFC3-471C-AEBF-8D613043F8A1}"/>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7" name="Group 6">
              <a:extLst>
                <a:ext uri="{FF2B5EF4-FFF2-40B4-BE49-F238E27FC236}">
                  <a16:creationId xmlns:a16="http://schemas.microsoft.com/office/drawing/2014/main" id="{CD3F709F-F0BC-4149-B83C-D6E0B13F9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6" name="Freeform 64">
                <a:extLst>
                  <a:ext uri="{FF2B5EF4-FFF2-40B4-BE49-F238E27FC236}">
                    <a16:creationId xmlns:a16="http://schemas.microsoft.com/office/drawing/2014/main" id="{5C5EF830-776D-4D9D-B2AD-E2EF27FE2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24555386-DD07-47B5-8731-6188F0440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98AACD5A-587D-4523-8687-E39554A9E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56E6FE3-AE0B-4665-BDC4-C43B088EA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3341E111-158B-46EB-85CF-76ACE2E6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B6BAC346-F465-42C1-B326-511CDAAF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1EFAE7C-FB00-406B-B543-258ECBA8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7B8E44F7-B4B5-407F-8CBF-2EF39658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E5CB4BB7-46DD-4D14-AF85-0E13EFBA6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F7F8EDDC-B124-4CF0-9C0B-036D7E920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F9979D20-23CA-44BF-94E4-277FAA877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64DA53E4-1E27-44B2-9EA5-375E3D20A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AF41DBD5-F7CA-43C7-B477-6E93D8DC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8DE355CC-A733-4109-AC9E-4E5E96E35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C60E99C1-AC1B-4267-A404-07CA28EA1A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6BA754B-AF8C-4E32-B5D4-BD2CA1341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AA7154F4-DAA9-42B8-9C79-E7D89EB92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CFCCE002-4181-4663-B8B4-5B5CC711B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B3C1286A-A92F-45A8-A144-C4EBF3B8B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31993490-8FCD-4048-A2E8-0A217FF65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3AF3440-700A-44B0-A0D1-1E6301F18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F17E7CAB-5E29-47AC-91E8-B488D357F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8" name="Group 7">
              <a:extLst>
                <a:ext uri="{FF2B5EF4-FFF2-40B4-BE49-F238E27FC236}">
                  <a16:creationId xmlns:a16="http://schemas.microsoft.com/office/drawing/2014/main" id="{D713AE0B-3A03-4CCB-B15E-CAF75D855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8" name="Group 17">
                <a:extLst>
                  <a:ext uri="{FF2B5EF4-FFF2-40B4-BE49-F238E27FC236}">
                    <a16:creationId xmlns:a16="http://schemas.microsoft.com/office/drawing/2014/main" id="{94CC0330-760F-4B4E-BE37-D345B5B2E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8B6C8306-3715-4107-BA99-68EB308CA1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B3797-F2A4-43E3-B8F8-8BC4B0FBDE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BB27766D-84D5-4D02-AE36-3149427B2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F1C8A62-8495-422A-9A73-9C59C603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B1CEBFBC-BC6E-4C5F-BEC4-DD2079D8E2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969A298F-AA6C-4139-992B-E27C0854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972AA363-33A2-4979-9DE5-9FA8ACADE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 name="Group 8">
              <a:extLst>
                <a:ext uri="{FF2B5EF4-FFF2-40B4-BE49-F238E27FC236}">
                  <a16:creationId xmlns:a16="http://schemas.microsoft.com/office/drawing/2014/main" id="{A3822750-6B8C-4F83-9CAD-F924EF493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0" name="Group 9">
                <a:extLst>
                  <a:ext uri="{FF2B5EF4-FFF2-40B4-BE49-F238E27FC236}">
                    <a16:creationId xmlns:a16="http://schemas.microsoft.com/office/drawing/2014/main" id="{58523E1A-71CD-4B09-A4F4-07F86003B4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169972B1-6443-4F74-80F9-BB4943CD3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69">
                  <a:extLst>
                    <a:ext uri="{FF2B5EF4-FFF2-40B4-BE49-F238E27FC236}">
                      <a16:creationId xmlns:a16="http://schemas.microsoft.com/office/drawing/2014/main" id="{EB69F32F-40CA-458E-B833-E909ADFDD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Line 70">
                  <a:extLst>
                    <a:ext uri="{FF2B5EF4-FFF2-40B4-BE49-F238E27FC236}">
                      <a16:creationId xmlns:a16="http://schemas.microsoft.com/office/drawing/2014/main" id="{5B2FEC36-803B-49C9-8313-D558457B2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 name="Group 10">
                <a:extLst>
                  <a:ext uri="{FF2B5EF4-FFF2-40B4-BE49-F238E27FC236}">
                    <a16:creationId xmlns:a16="http://schemas.microsoft.com/office/drawing/2014/main" id="{5178F1E3-F49B-4E7A-BA5C-B2BFD9A636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 name="Freeform 68">
                  <a:extLst>
                    <a:ext uri="{FF2B5EF4-FFF2-40B4-BE49-F238E27FC236}">
                      <a16:creationId xmlns:a16="http://schemas.microsoft.com/office/drawing/2014/main" id="{9F18055A-6D8B-4373-A010-59AE8C813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69">
                  <a:extLst>
                    <a:ext uri="{FF2B5EF4-FFF2-40B4-BE49-F238E27FC236}">
                      <a16:creationId xmlns:a16="http://schemas.microsoft.com/office/drawing/2014/main" id="{2612E838-0F14-4DE7-AD23-6A8307851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Line 70">
                  <a:extLst>
                    <a:ext uri="{FF2B5EF4-FFF2-40B4-BE49-F238E27FC236}">
                      <a16:creationId xmlns:a16="http://schemas.microsoft.com/office/drawing/2014/main" id="{AF3F8EED-B567-43E0-8B31-5A5E7AFB2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48" name="Group 47">
            <a:extLst>
              <a:ext uri="{FF2B5EF4-FFF2-40B4-BE49-F238E27FC236}">
                <a16:creationId xmlns:a16="http://schemas.microsoft.com/office/drawing/2014/main" id="{952B8C31-9649-4E69-B31C-D77394EE2339}"/>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9" name="Group 48">
              <a:extLst>
                <a:ext uri="{FF2B5EF4-FFF2-40B4-BE49-F238E27FC236}">
                  <a16:creationId xmlns:a16="http://schemas.microsoft.com/office/drawing/2014/main" id="{269D1249-EDCC-41AC-BA08-E670FB4E33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8" name="Freeform 64">
                <a:extLst>
                  <a:ext uri="{FF2B5EF4-FFF2-40B4-BE49-F238E27FC236}">
                    <a16:creationId xmlns:a16="http://schemas.microsoft.com/office/drawing/2014/main" id="{EA5EA6EB-846A-4897-AE83-5BDD96A4F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1">
                <a:extLst>
                  <a:ext uri="{FF2B5EF4-FFF2-40B4-BE49-F238E27FC236}">
                    <a16:creationId xmlns:a16="http://schemas.microsoft.com/office/drawing/2014/main" id="{185EF0DB-BE87-4CDD-823B-E6651137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1">
                <a:extLst>
                  <a:ext uri="{FF2B5EF4-FFF2-40B4-BE49-F238E27FC236}">
                    <a16:creationId xmlns:a16="http://schemas.microsoft.com/office/drawing/2014/main" id="{9AC9E234-4400-46EB-92D7-9B53A68B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78">
                <a:extLst>
                  <a:ext uri="{FF2B5EF4-FFF2-40B4-BE49-F238E27FC236}">
                    <a16:creationId xmlns:a16="http://schemas.microsoft.com/office/drawing/2014/main" id="{A0C06F74-3085-4BB3-9758-D97415975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84">
                <a:extLst>
                  <a:ext uri="{FF2B5EF4-FFF2-40B4-BE49-F238E27FC236}">
                    <a16:creationId xmlns:a16="http://schemas.microsoft.com/office/drawing/2014/main" id="{9EA54D9F-32B0-4B48-B93A-B5A9E3DC6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87">
                <a:extLst>
                  <a:ext uri="{FF2B5EF4-FFF2-40B4-BE49-F238E27FC236}">
                    <a16:creationId xmlns:a16="http://schemas.microsoft.com/office/drawing/2014/main" id="{3858A715-B583-4779-A1D2-86822F2C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60">
                <a:extLst>
                  <a:ext uri="{FF2B5EF4-FFF2-40B4-BE49-F238E27FC236}">
                    <a16:creationId xmlns:a16="http://schemas.microsoft.com/office/drawing/2014/main" id="{ECAE61B9-0396-4F89-85E9-EB174D639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59">
                <a:extLst>
                  <a:ext uri="{FF2B5EF4-FFF2-40B4-BE49-F238E27FC236}">
                    <a16:creationId xmlns:a16="http://schemas.microsoft.com/office/drawing/2014/main" id="{46E4F030-726A-40ED-810F-C9F237918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62">
                <a:extLst>
                  <a:ext uri="{FF2B5EF4-FFF2-40B4-BE49-F238E27FC236}">
                    <a16:creationId xmlns:a16="http://schemas.microsoft.com/office/drawing/2014/main" id="{B3148C64-AE70-4F9D-B6CE-5C92B9922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65">
                <a:extLst>
                  <a:ext uri="{FF2B5EF4-FFF2-40B4-BE49-F238E27FC236}">
                    <a16:creationId xmlns:a16="http://schemas.microsoft.com/office/drawing/2014/main" id="{78C97992-BC56-40D7-A639-3D314871C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79">
                <a:extLst>
                  <a:ext uri="{FF2B5EF4-FFF2-40B4-BE49-F238E27FC236}">
                    <a16:creationId xmlns:a16="http://schemas.microsoft.com/office/drawing/2014/main" id="{469CAD99-0EFE-4B8E-922B-0C2BCFFD5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82">
                <a:extLst>
                  <a:ext uri="{FF2B5EF4-FFF2-40B4-BE49-F238E27FC236}">
                    <a16:creationId xmlns:a16="http://schemas.microsoft.com/office/drawing/2014/main" id="{1D00B441-E5A3-4411-9B05-8E09BFF62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5">
                <a:extLst>
                  <a:ext uri="{FF2B5EF4-FFF2-40B4-BE49-F238E27FC236}">
                    <a16:creationId xmlns:a16="http://schemas.microsoft.com/office/drawing/2014/main" id="{3FFE4E0B-A703-4655-B55F-44B3A390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8">
                <a:extLst>
                  <a:ext uri="{FF2B5EF4-FFF2-40B4-BE49-F238E27FC236}">
                    <a16:creationId xmlns:a16="http://schemas.microsoft.com/office/drawing/2014/main" id="{F19632C2-B953-4CD1-9EAA-5C1FEA3EF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2" name="Group 81">
                <a:extLst>
                  <a:ext uri="{FF2B5EF4-FFF2-40B4-BE49-F238E27FC236}">
                    <a16:creationId xmlns:a16="http://schemas.microsoft.com/office/drawing/2014/main" id="{DBDC3951-9E4C-4062-9B43-3038D9058A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2764EF0E-A104-46C9-B242-778009E49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66">
                  <a:extLst>
                    <a:ext uri="{FF2B5EF4-FFF2-40B4-BE49-F238E27FC236}">
                      <a16:creationId xmlns:a16="http://schemas.microsoft.com/office/drawing/2014/main" id="{D0A8B652-41E0-456C-9C9F-1F0EC00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67">
                  <a:extLst>
                    <a:ext uri="{FF2B5EF4-FFF2-40B4-BE49-F238E27FC236}">
                      <a16:creationId xmlns:a16="http://schemas.microsoft.com/office/drawing/2014/main" id="{802E547A-C876-460C-B6A4-BCE8D39D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80">
                  <a:extLst>
                    <a:ext uri="{FF2B5EF4-FFF2-40B4-BE49-F238E27FC236}">
                      <a16:creationId xmlns:a16="http://schemas.microsoft.com/office/drawing/2014/main" id="{00363E6C-7B8D-4E1D-A93E-E73306E1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Line 83">
                  <a:extLst>
                    <a:ext uri="{FF2B5EF4-FFF2-40B4-BE49-F238E27FC236}">
                      <a16:creationId xmlns:a16="http://schemas.microsoft.com/office/drawing/2014/main" id="{206E174F-B8D0-4FFD-A1B5-56BFC5CCE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8" name="Line 86">
                  <a:extLst>
                    <a:ext uri="{FF2B5EF4-FFF2-40B4-BE49-F238E27FC236}">
                      <a16:creationId xmlns:a16="http://schemas.microsoft.com/office/drawing/2014/main" id="{3A10191E-76B5-4841-B32D-0DF6EAB63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9" name="Line 89">
                  <a:extLst>
                    <a:ext uri="{FF2B5EF4-FFF2-40B4-BE49-F238E27FC236}">
                      <a16:creationId xmlns:a16="http://schemas.microsoft.com/office/drawing/2014/main" id="{CF67EF0B-5FE7-4D99-8B38-95B1706F0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0B39CF0F-2997-4D96-8F17-211C97D87D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0" name="Group 59">
                <a:extLst>
                  <a:ext uri="{FF2B5EF4-FFF2-40B4-BE49-F238E27FC236}">
                    <a16:creationId xmlns:a16="http://schemas.microsoft.com/office/drawing/2014/main" id="{6408937D-7FFE-4D6C-AF79-1F60035C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749AA60A-BD5D-4647-AE8A-DF411C654B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F335D2B-768D-4700-A35C-F54A7BD35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B6F1EDEE-EDB1-4759-9339-8F60B631A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30">
                  <a:extLst>
                    <a:ext uri="{FF2B5EF4-FFF2-40B4-BE49-F238E27FC236}">
                      <a16:creationId xmlns:a16="http://schemas.microsoft.com/office/drawing/2014/main" id="{305D4D3B-BD5E-44BE-BE6A-4C9184593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30748E9E-1F8D-4FB9-89D6-F5B35B504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61">
                  <a:extLst>
                    <a:ext uri="{FF2B5EF4-FFF2-40B4-BE49-F238E27FC236}">
                      <a16:creationId xmlns:a16="http://schemas.microsoft.com/office/drawing/2014/main" id="{B56CFFBA-D942-451F-B4E0-133DEA26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3" name="Freeform: Shape 62">
                  <a:extLst>
                    <a:ext uri="{FF2B5EF4-FFF2-40B4-BE49-F238E27FC236}">
                      <a16:creationId xmlns:a16="http://schemas.microsoft.com/office/drawing/2014/main" id="{1B25F38B-03B2-435D-82ED-142D2AB4D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E1A0A593-F414-4B02-A355-AC7A50A7E0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2" name="Group 51">
                <a:extLst>
                  <a:ext uri="{FF2B5EF4-FFF2-40B4-BE49-F238E27FC236}">
                    <a16:creationId xmlns:a16="http://schemas.microsoft.com/office/drawing/2014/main" id="{1BA06E81-194E-43F2-B418-BF8101EAA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7" name="Freeform 68">
                  <a:extLst>
                    <a:ext uri="{FF2B5EF4-FFF2-40B4-BE49-F238E27FC236}">
                      <a16:creationId xmlns:a16="http://schemas.microsoft.com/office/drawing/2014/main" id="{ABE6BF78-8FF2-4595-9072-48ACEBE2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8" name="Freeform 69">
                  <a:extLst>
                    <a:ext uri="{FF2B5EF4-FFF2-40B4-BE49-F238E27FC236}">
                      <a16:creationId xmlns:a16="http://schemas.microsoft.com/office/drawing/2014/main" id="{E182745B-1C12-49AC-97AD-501D806E9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9" name="Line 70">
                  <a:extLst>
                    <a:ext uri="{FF2B5EF4-FFF2-40B4-BE49-F238E27FC236}">
                      <a16:creationId xmlns:a16="http://schemas.microsoft.com/office/drawing/2014/main" id="{56B38515-A1C4-46D9-AEC6-E55E1CB73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a:extLst>
                  <a:ext uri="{FF2B5EF4-FFF2-40B4-BE49-F238E27FC236}">
                    <a16:creationId xmlns:a16="http://schemas.microsoft.com/office/drawing/2014/main" id="{C9A4424F-2DA0-4E5A-9291-0A5FCE5575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4" name="Freeform 68">
                  <a:extLst>
                    <a:ext uri="{FF2B5EF4-FFF2-40B4-BE49-F238E27FC236}">
                      <a16:creationId xmlns:a16="http://schemas.microsoft.com/office/drawing/2014/main" id="{8609BA22-8E70-41AA-BACA-C9F8A789B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C2F49FC5-EFC3-4A02-9782-EC06564A9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Line 70">
                  <a:extLst>
                    <a:ext uri="{FF2B5EF4-FFF2-40B4-BE49-F238E27FC236}">
                      <a16:creationId xmlns:a16="http://schemas.microsoft.com/office/drawing/2014/main" id="{782187F0-090B-4C65-B604-5DD33B4FF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3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9400" y="563402"/>
            <a:ext cx="4075200" cy="2058573"/>
          </a:xfrm>
        </p:spPr>
        <p:txBody>
          <a:bodyPr>
            <a:noAutofit/>
          </a:bodyPr>
          <a:lstStyle>
            <a:lvl1pPr algn="ctr">
              <a:defRPr sz="3200"/>
            </a:lvl1pPr>
          </a:lstStyle>
          <a:p>
            <a:r>
              <a:rPr lang="en-US"/>
              <a:t>Click to edit Master title style</a:t>
            </a:r>
            <a:endParaRPr lang="en-US" dirty="0"/>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p:nvPr>
        </p:nvSpPr>
        <p:spPr>
          <a:xfrm>
            <a:off x="990000" y="4248000"/>
            <a:ext cx="4075200" cy="1520975"/>
          </a:xfrm>
        </p:spPr>
        <p:txBody>
          <a:bodyPr>
            <a:normAutofit/>
          </a:bodyPr>
          <a:lstStyle>
            <a:lvl1pPr marL="0" indent="0" algn="ctr">
              <a:buNone/>
              <a:defRPr/>
            </a:lvl1pPr>
          </a:lstStyle>
          <a:p>
            <a:r>
              <a:rPr lang="en-US"/>
              <a:t>Click to edit Master subtitle style</a:t>
            </a:r>
            <a:endParaRPr lang="en-US" dirty="0"/>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p:nvPr>
        </p:nvSpPr>
        <p:spPr>
          <a:xfrm>
            <a:off x="6654800" y="563563"/>
            <a:ext cx="4995863" cy="2706687"/>
          </a:xfrm>
        </p:spPr>
        <p:txBody>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92FA415D-7F98-4C81-A18F-A114BF021CC5}"/>
              </a:ext>
            </a:extLst>
          </p:cNvPr>
          <p:cNvSpPr>
            <a:spLocks noGrp="1"/>
          </p:cNvSpPr>
          <p:nvPr>
            <p:ph type="pic" sz="quarter" idx="14"/>
          </p:nvPr>
        </p:nvSpPr>
        <p:spPr>
          <a:xfrm>
            <a:off x="6654800" y="3587750"/>
            <a:ext cx="4995863" cy="2698750"/>
          </a:xfrm>
        </p:spPr>
        <p:txBody>
          <a:bodyPr/>
          <a:lstStyle/>
          <a:p>
            <a:r>
              <a:rPr lang="en-US"/>
              <a:t>Click icon to add picture</a:t>
            </a:r>
            <a:endParaRPr lang="en-US" dirty="0"/>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3872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137205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a:xfrm>
            <a:off x="838200" y="1839595"/>
            <a:ext cx="10515600" cy="4154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FF2BD96E-3838-45D2-9031-D3AF67C920A5}" type="slidenum">
              <a:rPr lang="en-US" smtClean="0"/>
              <a:t>‹#›</a:t>
            </a:fld>
            <a:endParaRPr lang="en-US" dirty="0"/>
          </a:p>
        </p:txBody>
      </p:sp>
    </p:spTree>
    <p:extLst>
      <p:ext uri="{BB962C8B-B14F-4D97-AF65-F5344CB8AC3E}">
        <p14:creationId xmlns:p14="http://schemas.microsoft.com/office/powerpoint/2010/main" val="63725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7324726" y="4217899"/>
            <a:ext cx="4079874" cy="1132373"/>
          </a:xfrm>
        </p:spPr>
        <p:txBody>
          <a:bodyPr anchor="t">
            <a:noAutofit/>
          </a:bodyPr>
          <a:lstStyle>
            <a:lvl1pPr algn="ctr">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7324726" y="1541995"/>
            <a:ext cx="4079874" cy="2457819"/>
          </a:xfrm>
        </p:spPr>
        <p:txBody>
          <a:bodyPr anchor="b">
            <a:normAutofit/>
          </a:bodyPr>
          <a:lstStyle>
            <a:lvl1pPr marL="0" indent="0" algn="ctr">
              <a:lnSpc>
                <a:spcPct val="125000"/>
              </a:lnSpc>
              <a:buNone/>
              <a:defRPr sz="32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3" name="Picture Placeholder 42">
            <a:extLst>
              <a:ext uri="{FF2B5EF4-FFF2-40B4-BE49-F238E27FC236}">
                <a16:creationId xmlns:a16="http://schemas.microsoft.com/office/drawing/2014/main" id="{E0B6C055-B48A-412B-88B0-737289AC0BDB}"/>
              </a:ext>
            </a:extLst>
          </p:cNvPr>
          <p:cNvSpPr>
            <a:spLocks noGrp="1"/>
          </p:cNvSpPr>
          <p:nvPr>
            <p:ph type="pic" sz="quarter" idx="10"/>
          </p:nvPr>
        </p:nvSpPr>
        <p:spPr>
          <a:xfrm>
            <a:off x="539750" y="536575"/>
            <a:ext cx="2366963" cy="2760663"/>
          </a:xfrm>
        </p:spPr>
        <p:txBody>
          <a:bodyPr/>
          <a:lstStyle/>
          <a:p>
            <a:r>
              <a:rPr lang="en-US"/>
              <a:t>Click icon to add picture</a:t>
            </a:r>
            <a:endParaRPr lang="en-US" dirty="0"/>
          </a:p>
        </p:txBody>
      </p:sp>
      <p:sp>
        <p:nvSpPr>
          <p:cNvPr id="44" name="Picture Placeholder 42">
            <a:extLst>
              <a:ext uri="{FF2B5EF4-FFF2-40B4-BE49-F238E27FC236}">
                <a16:creationId xmlns:a16="http://schemas.microsoft.com/office/drawing/2014/main" id="{AE13F241-D0A7-491D-81D3-CB6450291490}"/>
              </a:ext>
            </a:extLst>
          </p:cNvPr>
          <p:cNvSpPr>
            <a:spLocks noGrp="1"/>
          </p:cNvSpPr>
          <p:nvPr>
            <p:ph type="pic" sz="quarter" idx="11"/>
          </p:nvPr>
        </p:nvSpPr>
        <p:spPr>
          <a:xfrm>
            <a:off x="3174887" y="543842"/>
            <a:ext cx="2366963" cy="2760663"/>
          </a:xfrm>
        </p:spPr>
        <p:txBody>
          <a:bodyPr/>
          <a:lstStyle/>
          <a:p>
            <a:r>
              <a:rPr lang="en-US"/>
              <a:t>Click icon to add picture</a:t>
            </a:r>
            <a:endParaRPr lang="en-US" dirty="0"/>
          </a:p>
        </p:txBody>
      </p:sp>
      <p:sp>
        <p:nvSpPr>
          <p:cNvPr id="46" name="Picture Placeholder 42">
            <a:extLst>
              <a:ext uri="{FF2B5EF4-FFF2-40B4-BE49-F238E27FC236}">
                <a16:creationId xmlns:a16="http://schemas.microsoft.com/office/drawing/2014/main" id="{DC189B8E-5A5B-400F-8F5F-63F61759E081}"/>
              </a:ext>
            </a:extLst>
          </p:cNvPr>
          <p:cNvSpPr>
            <a:spLocks noGrp="1"/>
          </p:cNvSpPr>
          <p:nvPr>
            <p:ph type="pic" sz="quarter" idx="12"/>
          </p:nvPr>
        </p:nvSpPr>
        <p:spPr>
          <a:xfrm>
            <a:off x="539642" y="3563566"/>
            <a:ext cx="2366963" cy="2760663"/>
          </a:xfrm>
        </p:spPr>
        <p:txBody>
          <a:bodyPr/>
          <a:lstStyle/>
          <a:p>
            <a:r>
              <a:rPr lang="en-US"/>
              <a:t>Click icon to add picture</a:t>
            </a:r>
            <a:endParaRPr lang="en-US" dirty="0"/>
          </a:p>
        </p:txBody>
      </p:sp>
      <p:sp>
        <p:nvSpPr>
          <p:cNvPr id="47" name="Picture Placeholder 42">
            <a:extLst>
              <a:ext uri="{FF2B5EF4-FFF2-40B4-BE49-F238E27FC236}">
                <a16:creationId xmlns:a16="http://schemas.microsoft.com/office/drawing/2014/main" id="{07055732-D9B3-42AF-9ADA-0D1F8DC2D5FB}"/>
              </a:ext>
            </a:extLst>
          </p:cNvPr>
          <p:cNvSpPr>
            <a:spLocks noGrp="1"/>
          </p:cNvSpPr>
          <p:nvPr>
            <p:ph type="pic" sz="quarter" idx="13"/>
          </p:nvPr>
        </p:nvSpPr>
        <p:spPr>
          <a:xfrm>
            <a:off x="3174779" y="3570833"/>
            <a:ext cx="2366963" cy="2760663"/>
          </a:xfrm>
        </p:spPr>
        <p:txBody>
          <a:bodyPr/>
          <a:lstStyle/>
          <a:p>
            <a:r>
              <a:rPr lang="en-US"/>
              <a:t>Click icon to add picture</a:t>
            </a:r>
            <a:endParaRPr lang="en-US" dirty="0"/>
          </a:p>
        </p:txBody>
      </p:sp>
      <p:sp>
        <p:nvSpPr>
          <p:cNvPr id="28" name="Date Placeholder 47">
            <a:extLst>
              <a:ext uri="{FF2B5EF4-FFF2-40B4-BE49-F238E27FC236}">
                <a16:creationId xmlns:a16="http://schemas.microsoft.com/office/drawing/2014/main" id="{5B51C357-082C-45A5-80C8-69FD4B94D329}"/>
              </a:ext>
            </a:extLst>
          </p:cNvPr>
          <p:cNvSpPr txBox="1">
            <a:spLocks/>
          </p:cNvSpPr>
          <p:nvPr userDrawn="1"/>
        </p:nvSpPr>
        <p:spPr>
          <a:xfrm>
            <a:off x="450000" y="6357168"/>
            <a:ext cx="1760150" cy="4616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20XX</a:t>
            </a:r>
          </a:p>
        </p:txBody>
      </p:sp>
      <p:cxnSp>
        <p:nvCxnSpPr>
          <p:cNvPr id="18" name="Straight Connector 17">
            <a:extLst>
              <a:ext uri="{FF2B5EF4-FFF2-40B4-BE49-F238E27FC236}">
                <a16:creationId xmlns:a16="http://schemas.microsoft.com/office/drawing/2014/main" id="{D7ED9792-4CB9-419E-9961-050A9E00E2FA}"/>
              </a:ext>
              <a:ext uri="{C183D7F6-B498-43B3-948B-1728B52AA6E4}">
                <adec:decorative xmlns:adec="http://schemas.microsoft.com/office/drawing/2017/decorative" val="1"/>
              </a:ext>
            </a:extLst>
          </p:cNvPr>
          <p:cNvCxnSpPr>
            <a:cxnSpLocks/>
          </p:cNvCxnSpPr>
          <p:nvPr userDrawn="1"/>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1EC9E08-1228-4409-88CC-9D1927E83943}"/>
              </a:ext>
              <a:ext uri="{C183D7F6-B498-43B3-948B-1728B52AA6E4}">
                <adec:decorative xmlns:adec="http://schemas.microsoft.com/office/drawing/2017/decorative" val="1"/>
              </a:ext>
            </a:extLst>
          </p:cNvPr>
          <p:cNvGrpSpPr/>
          <p:nvPr userDrawn="1"/>
        </p:nvGrpSpPr>
        <p:grpSpPr>
          <a:xfrm rot="8100000" flipH="1">
            <a:off x="6674373" y="402322"/>
            <a:ext cx="641184" cy="1069728"/>
            <a:chOff x="6484111" y="2967038"/>
            <a:chExt cx="641184" cy="1069728"/>
          </a:xfrm>
        </p:grpSpPr>
        <p:grpSp>
          <p:nvGrpSpPr>
            <p:cNvPr id="20" name="Group 19">
              <a:extLst>
                <a:ext uri="{FF2B5EF4-FFF2-40B4-BE49-F238E27FC236}">
                  <a16:creationId xmlns:a16="http://schemas.microsoft.com/office/drawing/2014/main" id="{0A892AB7-AE89-4F73-AE0D-3503473E251A}"/>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734AFAA3-AA68-425A-834B-00F9D3690BA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69">
                <a:extLst>
                  <a:ext uri="{FF2B5EF4-FFF2-40B4-BE49-F238E27FC236}">
                    <a16:creationId xmlns:a16="http://schemas.microsoft.com/office/drawing/2014/main" id="{36ED0F24-8619-4AED-A07A-D075DF2AF24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Line 70">
                <a:extLst>
                  <a:ext uri="{FF2B5EF4-FFF2-40B4-BE49-F238E27FC236}">
                    <a16:creationId xmlns:a16="http://schemas.microsoft.com/office/drawing/2014/main" id="{21E04150-0D06-4DFB-A73B-66DED0A5CFC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EA3C053E-6843-4D44-A64D-A37FD38410B0}"/>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A84DD506-3B91-4CE4-AE62-8E2FCA17D9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8C6659C-7CBF-419E-B2AB-53A6FBB4FF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Line 70">
                <a:extLst>
                  <a:ext uri="{FF2B5EF4-FFF2-40B4-BE49-F238E27FC236}">
                    <a16:creationId xmlns:a16="http://schemas.microsoft.com/office/drawing/2014/main" id="{C7B1B371-3EFF-4F0E-8B44-1A397B69DDF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9" name="Footer Placeholder 48">
            <a:extLst>
              <a:ext uri="{FF2B5EF4-FFF2-40B4-BE49-F238E27FC236}">
                <a16:creationId xmlns:a16="http://schemas.microsoft.com/office/drawing/2014/main" id="{B217CCF8-D1B0-4B96-AF9D-78BFAEE6D77D}"/>
              </a:ext>
            </a:extLst>
          </p:cNvPr>
          <p:cNvSpPr txBox="1">
            <a:spLocks/>
          </p:cNvSpPr>
          <p:nvPr userDrawn="1"/>
        </p:nvSpPr>
        <p:spPr>
          <a:xfrm>
            <a:off x="2754312" y="6357600"/>
            <a:ext cx="6683376" cy="460800"/>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Sample Footer Text</a:t>
            </a:r>
          </a:p>
        </p:txBody>
      </p:sp>
      <p:grpSp>
        <p:nvGrpSpPr>
          <p:cNvPr id="30" name="Group 29">
            <a:extLst>
              <a:ext uri="{FF2B5EF4-FFF2-40B4-BE49-F238E27FC236}">
                <a16:creationId xmlns:a16="http://schemas.microsoft.com/office/drawing/2014/main" id="{615108B9-F897-467F-809F-6A4A2AE7EA20}"/>
              </a:ext>
              <a:ext uri="{C183D7F6-B498-43B3-948B-1728B52AA6E4}">
                <adec:decorative xmlns:adec="http://schemas.microsoft.com/office/drawing/2017/decorative" val="1"/>
              </a:ext>
            </a:extLst>
          </p:cNvPr>
          <p:cNvGrpSpPr/>
          <p:nvPr userDrawn="1"/>
        </p:nvGrpSpPr>
        <p:grpSpPr>
          <a:xfrm rot="18900000" flipH="1">
            <a:off x="11020475" y="5368081"/>
            <a:ext cx="641184" cy="1069728"/>
            <a:chOff x="6484111" y="2967038"/>
            <a:chExt cx="641184" cy="1069728"/>
          </a:xfrm>
        </p:grpSpPr>
        <p:grpSp>
          <p:nvGrpSpPr>
            <p:cNvPr id="31" name="Group 30">
              <a:extLst>
                <a:ext uri="{FF2B5EF4-FFF2-40B4-BE49-F238E27FC236}">
                  <a16:creationId xmlns:a16="http://schemas.microsoft.com/office/drawing/2014/main" id="{86413051-FD79-4060-A702-60F38BF4A35C}"/>
                </a:ext>
              </a:extLst>
            </p:cNvPr>
            <p:cNvGrpSpPr/>
            <p:nvPr/>
          </p:nvGrpSpPr>
          <p:grpSpPr>
            <a:xfrm>
              <a:off x="6808136" y="2967038"/>
              <a:ext cx="317159" cy="932400"/>
              <a:chOff x="6808136" y="2967038"/>
              <a:chExt cx="317159" cy="932400"/>
            </a:xfrm>
          </p:grpSpPr>
          <p:sp>
            <p:nvSpPr>
              <p:cNvPr id="36" name="Freeform 68">
                <a:extLst>
                  <a:ext uri="{FF2B5EF4-FFF2-40B4-BE49-F238E27FC236}">
                    <a16:creationId xmlns:a16="http://schemas.microsoft.com/office/drawing/2014/main" id="{B764F2D9-1B19-42EA-9AF0-6050DDABAA0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69">
                <a:extLst>
                  <a:ext uri="{FF2B5EF4-FFF2-40B4-BE49-F238E27FC236}">
                    <a16:creationId xmlns:a16="http://schemas.microsoft.com/office/drawing/2014/main" id="{557F4B3F-3926-4C1D-ABBF-B2380987179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Line 70">
                <a:extLst>
                  <a:ext uri="{FF2B5EF4-FFF2-40B4-BE49-F238E27FC236}">
                    <a16:creationId xmlns:a16="http://schemas.microsoft.com/office/drawing/2014/main" id="{81E74331-4EEB-49F8-912F-1DF74636E772}"/>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31">
              <a:extLst>
                <a:ext uri="{FF2B5EF4-FFF2-40B4-BE49-F238E27FC236}">
                  <a16:creationId xmlns:a16="http://schemas.microsoft.com/office/drawing/2014/main" id="{E88BEEF7-57D3-43D4-9EBA-6948ED40B433}"/>
                </a:ext>
              </a:extLst>
            </p:cNvPr>
            <p:cNvGrpSpPr/>
            <p:nvPr/>
          </p:nvGrpSpPr>
          <p:grpSpPr>
            <a:xfrm rot="18900000" flipH="1">
              <a:off x="6484111" y="3104366"/>
              <a:ext cx="317159" cy="932400"/>
              <a:chOff x="6808136" y="2967038"/>
              <a:chExt cx="317159" cy="932400"/>
            </a:xfrm>
          </p:grpSpPr>
          <p:sp>
            <p:nvSpPr>
              <p:cNvPr id="33" name="Freeform 68">
                <a:extLst>
                  <a:ext uri="{FF2B5EF4-FFF2-40B4-BE49-F238E27FC236}">
                    <a16:creationId xmlns:a16="http://schemas.microsoft.com/office/drawing/2014/main" id="{0CD7B047-B489-4D5B-9C32-1BA667136A12}"/>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9">
                <a:extLst>
                  <a:ext uri="{FF2B5EF4-FFF2-40B4-BE49-F238E27FC236}">
                    <a16:creationId xmlns:a16="http://schemas.microsoft.com/office/drawing/2014/main" id="{2B703141-C1B3-4AFF-991F-D77B298AE8B4}"/>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Line 70">
                <a:extLst>
                  <a:ext uri="{FF2B5EF4-FFF2-40B4-BE49-F238E27FC236}">
                    <a16:creationId xmlns:a16="http://schemas.microsoft.com/office/drawing/2014/main" id="{FEEBB32D-FA5C-432C-B55F-1F74A4D13F17}"/>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9" name="Slide Number Placeholder 49">
            <a:extLst>
              <a:ext uri="{FF2B5EF4-FFF2-40B4-BE49-F238E27FC236}">
                <a16:creationId xmlns:a16="http://schemas.microsoft.com/office/drawing/2014/main" id="{FAE9A1BE-DDB9-4362-A4F6-BE1A07DBF6F1}"/>
              </a:ext>
            </a:extLst>
          </p:cNvPr>
          <p:cNvSpPr txBox="1">
            <a:spLocks/>
          </p:cNvSpPr>
          <p:nvPr userDrawn="1"/>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128376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BC50FC60-9736-40BD-8EF0-51BD04771675}"/>
              </a:ext>
            </a:extLst>
          </p:cNvPr>
          <p:cNvSpPr>
            <a:spLocks noGrp="1"/>
          </p:cNvSpPr>
          <p:nvPr>
            <p:ph type="pic" sz="quarter" idx="13"/>
          </p:nvPr>
        </p:nvSpPr>
        <p:spPr>
          <a:xfrm>
            <a:off x="1166813" y="2479675"/>
            <a:ext cx="1587500" cy="2330450"/>
          </a:xfrm>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7D564077-E600-44C8-B691-00C1C3ECC1C6}"/>
              </a:ext>
            </a:extLst>
          </p:cNvPr>
          <p:cNvSpPr>
            <a:spLocks noGrp="1"/>
          </p:cNvSpPr>
          <p:nvPr>
            <p:ph type="pic" sz="quarter" idx="14"/>
          </p:nvPr>
        </p:nvSpPr>
        <p:spPr>
          <a:xfrm>
            <a:off x="3228885" y="2479675"/>
            <a:ext cx="1587500" cy="2330450"/>
          </a:xfrm>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5EF6670B-24A6-4EC1-AB19-83414A6BFC81}"/>
              </a:ext>
            </a:extLst>
          </p:cNvPr>
          <p:cNvSpPr>
            <a:spLocks noGrp="1"/>
          </p:cNvSpPr>
          <p:nvPr>
            <p:ph type="pic" sz="quarter" idx="15"/>
          </p:nvPr>
        </p:nvSpPr>
        <p:spPr>
          <a:xfrm>
            <a:off x="5302249" y="2479675"/>
            <a:ext cx="1587500" cy="2330450"/>
          </a:xfrm>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DCE770BA-A562-4780-AEC9-94BC0C7C53FA}"/>
              </a:ext>
            </a:extLst>
          </p:cNvPr>
          <p:cNvSpPr>
            <a:spLocks noGrp="1"/>
          </p:cNvSpPr>
          <p:nvPr>
            <p:ph type="pic" sz="quarter" idx="16"/>
          </p:nvPr>
        </p:nvSpPr>
        <p:spPr>
          <a:xfrm>
            <a:off x="7364764" y="2479675"/>
            <a:ext cx="1587500" cy="2330450"/>
          </a:xfrm>
        </p:spPr>
        <p:txBody>
          <a:bodyPr/>
          <a:lstStyle/>
          <a:p>
            <a:r>
              <a:rPr lang="en-US"/>
              <a:t>Click icon to add picture</a:t>
            </a:r>
            <a:endParaRPr lang="en-US" dirty="0"/>
          </a:p>
        </p:txBody>
      </p:sp>
      <p:sp>
        <p:nvSpPr>
          <p:cNvPr id="18" name="Picture Placeholder 13">
            <a:extLst>
              <a:ext uri="{FF2B5EF4-FFF2-40B4-BE49-F238E27FC236}">
                <a16:creationId xmlns:a16="http://schemas.microsoft.com/office/drawing/2014/main" id="{C627DB31-AE80-40F1-A5C7-E1FBE1521BD4}"/>
              </a:ext>
            </a:extLst>
          </p:cNvPr>
          <p:cNvSpPr>
            <a:spLocks noGrp="1"/>
          </p:cNvSpPr>
          <p:nvPr>
            <p:ph type="pic" sz="quarter" idx="17"/>
          </p:nvPr>
        </p:nvSpPr>
        <p:spPr>
          <a:xfrm>
            <a:off x="9437688" y="2479675"/>
            <a:ext cx="1587500" cy="2330450"/>
          </a:xfrm>
        </p:spPr>
        <p:txBody>
          <a:body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CDA79604-04BA-44C3-8188-694F8E9C2360}"/>
              </a:ext>
              <a:ext uri="{C183D7F6-B498-43B3-948B-1728B52AA6E4}">
                <adec:decorative xmlns:adec="http://schemas.microsoft.com/office/drawing/2017/decorative" val="1"/>
              </a:ext>
            </a:extLst>
          </p:cNvPr>
          <p:cNvCxnSpPr>
            <a:cxnSpLocks/>
          </p:cNvCxnSpPr>
          <p:nvPr userDrawn="1"/>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Text Placeholder 27">
            <a:extLst>
              <a:ext uri="{FF2B5EF4-FFF2-40B4-BE49-F238E27FC236}">
                <a16:creationId xmlns:a16="http://schemas.microsoft.com/office/drawing/2014/main" id="{325542BB-A1DE-421A-898F-007CCBCC1040}"/>
              </a:ext>
            </a:extLst>
          </p:cNvPr>
          <p:cNvSpPr>
            <a:spLocks noGrp="1"/>
          </p:cNvSpPr>
          <p:nvPr>
            <p:ph type="body" sz="quarter" idx="18"/>
          </p:nvPr>
        </p:nvSpPr>
        <p:spPr>
          <a:xfrm>
            <a:off x="1166813"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0" name="Text Placeholder 27">
            <a:extLst>
              <a:ext uri="{FF2B5EF4-FFF2-40B4-BE49-F238E27FC236}">
                <a16:creationId xmlns:a16="http://schemas.microsoft.com/office/drawing/2014/main" id="{95E87339-255E-4557-9768-A292ED25DBA8}"/>
              </a:ext>
            </a:extLst>
          </p:cNvPr>
          <p:cNvSpPr>
            <a:spLocks noGrp="1"/>
          </p:cNvSpPr>
          <p:nvPr>
            <p:ph type="body" sz="quarter" idx="19"/>
          </p:nvPr>
        </p:nvSpPr>
        <p:spPr>
          <a:xfrm>
            <a:off x="1166813"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1" name="Text Placeholder 27">
            <a:extLst>
              <a:ext uri="{FF2B5EF4-FFF2-40B4-BE49-F238E27FC236}">
                <a16:creationId xmlns:a16="http://schemas.microsoft.com/office/drawing/2014/main" id="{969EC781-370F-41FC-AD76-0728B465E512}"/>
              </a:ext>
            </a:extLst>
          </p:cNvPr>
          <p:cNvSpPr>
            <a:spLocks noGrp="1"/>
          </p:cNvSpPr>
          <p:nvPr>
            <p:ph type="body" sz="quarter" idx="20"/>
          </p:nvPr>
        </p:nvSpPr>
        <p:spPr>
          <a:xfrm>
            <a:off x="322888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2" name="Text Placeholder 27">
            <a:extLst>
              <a:ext uri="{FF2B5EF4-FFF2-40B4-BE49-F238E27FC236}">
                <a16:creationId xmlns:a16="http://schemas.microsoft.com/office/drawing/2014/main" id="{50C960BB-D9A3-417D-87D9-E93363FB5850}"/>
              </a:ext>
            </a:extLst>
          </p:cNvPr>
          <p:cNvSpPr>
            <a:spLocks noGrp="1"/>
          </p:cNvSpPr>
          <p:nvPr>
            <p:ph type="body" sz="quarter" idx="21"/>
          </p:nvPr>
        </p:nvSpPr>
        <p:spPr>
          <a:xfrm>
            <a:off x="322888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714B566C-453D-4E47-8BE0-2EF7145AD3AF}"/>
              </a:ext>
            </a:extLst>
          </p:cNvPr>
          <p:cNvSpPr>
            <a:spLocks noGrp="1"/>
          </p:cNvSpPr>
          <p:nvPr>
            <p:ph type="body" sz="quarter" idx="22"/>
          </p:nvPr>
        </p:nvSpPr>
        <p:spPr>
          <a:xfrm>
            <a:off x="5302249"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4" name="Text Placeholder 27">
            <a:extLst>
              <a:ext uri="{FF2B5EF4-FFF2-40B4-BE49-F238E27FC236}">
                <a16:creationId xmlns:a16="http://schemas.microsoft.com/office/drawing/2014/main" id="{8C9D423F-AE1B-476A-AC7E-F34CE6ABFA31}"/>
              </a:ext>
            </a:extLst>
          </p:cNvPr>
          <p:cNvSpPr>
            <a:spLocks noGrp="1"/>
          </p:cNvSpPr>
          <p:nvPr>
            <p:ph type="body" sz="quarter" idx="23"/>
          </p:nvPr>
        </p:nvSpPr>
        <p:spPr>
          <a:xfrm>
            <a:off x="5302249"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F25DCDC4-ECAE-47AB-8ED3-07D8D33BF181}"/>
              </a:ext>
            </a:extLst>
          </p:cNvPr>
          <p:cNvSpPr>
            <a:spLocks noGrp="1"/>
          </p:cNvSpPr>
          <p:nvPr>
            <p:ph type="body" sz="quarter" idx="24"/>
          </p:nvPr>
        </p:nvSpPr>
        <p:spPr>
          <a:xfrm>
            <a:off x="7364765"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6" name="Text Placeholder 27">
            <a:extLst>
              <a:ext uri="{FF2B5EF4-FFF2-40B4-BE49-F238E27FC236}">
                <a16:creationId xmlns:a16="http://schemas.microsoft.com/office/drawing/2014/main" id="{1A7D8398-681A-475F-9624-02EFB0099D50}"/>
              </a:ext>
            </a:extLst>
          </p:cNvPr>
          <p:cNvSpPr>
            <a:spLocks noGrp="1"/>
          </p:cNvSpPr>
          <p:nvPr>
            <p:ph type="body" sz="quarter" idx="25"/>
          </p:nvPr>
        </p:nvSpPr>
        <p:spPr>
          <a:xfrm>
            <a:off x="7364765"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9692C358-06E1-468E-90F8-9F5F3918233E}"/>
              </a:ext>
            </a:extLst>
          </p:cNvPr>
          <p:cNvSpPr>
            <a:spLocks noGrp="1"/>
          </p:cNvSpPr>
          <p:nvPr>
            <p:ph type="body" sz="quarter" idx="26"/>
          </p:nvPr>
        </p:nvSpPr>
        <p:spPr>
          <a:xfrm>
            <a:off x="9437688" y="5094555"/>
            <a:ext cx="1587499" cy="350292"/>
          </a:xfrm>
        </p:spPr>
        <p:txBody>
          <a:bodyPr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28" name="Text Placeholder 27">
            <a:extLst>
              <a:ext uri="{FF2B5EF4-FFF2-40B4-BE49-F238E27FC236}">
                <a16:creationId xmlns:a16="http://schemas.microsoft.com/office/drawing/2014/main" id="{2167CC03-B865-47EB-83C3-CA5CDC584C0F}"/>
              </a:ext>
            </a:extLst>
          </p:cNvPr>
          <p:cNvSpPr>
            <a:spLocks noGrp="1"/>
          </p:cNvSpPr>
          <p:nvPr>
            <p:ph type="body" sz="quarter" idx="27"/>
          </p:nvPr>
        </p:nvSpPr>
        <p:spPr>
          <a:xfrm>
            <a:off x="9437688" y="5371723"/>
            <a:ext cx="1587499" cy="350292"/>
          </a:xfrm>
        </p:spPr>
        <p:txBody>
          <a:bodyPr>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lvl1pPr>
              <a:defRPr/>
            </a:lvl1pPr>
          </a:lstStyle>
          <a:p>
            <a:r>
              <a:rPr lang="en-US"/>
              <a:t>20XX</a:t>
            </a:r>
            <a:endParaRPr lang="en-US" dirty="0"/>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88530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lvl1pPr>
              <a:defRPr/>
            </a:lvl1p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73054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3911974659"/>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 id="2147483678" r:id="rId4"/>
    <p:sldLayoutId id="2147483660" r:id="rId5"/>
    <p:sldLayoutId id="2147483680" r:id="rId6"/>
    <p:sldLayoutId id="2147483679" r:id="rId7"/>
    <p:sldLayoutId id="2147483677" r:id="rId8"/>
    <p:sldLayoutId id="2147483662" r:id="rId9"/>
    <p:sldLayoutId id="2147483663" r:id="rId10"/>
    <p:sldLayoutId id="2147483671" r:id="rId11"/>
    <p:sldLayoutId id="2147483676" r:id="rId12"/>
    <p:sldLayoutId id="2147483674" r:id="rId13"/>
    <p:sldLayoutId id="2147483681" r:id="rId14"/>
  </p:sldLayoutIdLst>
  <p:hf hd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guide id="30" orient="horz" pos="2160" userDrawn="1">
          <p15:clr>
            <a:srgbClr val="A4A3A4"/>
          </p15:clr>
        </p15:guide>
        <p15:guide id="31" pos="3840" userDrawn="1">
          <p15:clr>
            <a:srgbClr val="A4A3A4"/>
          </p15:clr>
        </p15:guide>
        <p15:guide id="32" pos="240" userDrawn="1">
          <p15:clr>
            <a:srgbClr val="547EBF"/>
          </p15:clr>
        </p15:guide>
        <p15:guide id="33" orient="horz" pos="240" userDrawn="1">
          <p15:clr>
            <a:srgbClr val="547EBF"/>
          </p15:clr>
        </p15:guide>
        <p15:guide id="34" pos="7440" userDrawn="1">
          <p15:clr>
            <a:srgbClr val="547EBF"/>
          </p15:clr>
        </p15:guide>
        <p15:guide id="35" orient="horz" pos="4080" userDrawn="1">
          <p15:clr>
            <a:srgbClr val="547EBF"/>
          </p15:clr>
        </p15:guide>
        <p15:guide id="36" pos="3960" userDrawn="1">
          <p15:clr>
            <a:srgbClr val="547EBF"/>
          </p15:clr>
        </p15:guide>
        <p15:guide id="37" pos="3720" userDrawn="1">
          <p15:clr>
            <a:srgbClr val="547EBF"/>
          </p15:clr>
        </p15:guide>
        <p15:guide id="38" pos="2112" userDrawn="1">
          <p15:clr>
            <a:srgbClr val="547EBF"/>
          </p15:clr>
        </p15:guide>
        <p15:guide id="39" pos="1848" userDrawn="1">
          <p15:clr>
            <a:srgbClr val="547EBF"/>
          </p15:clr>
        </p15:guide>
        <p15:guide id="40" pos="5568" userDrawn="1">
          <p15:clr>
            <a:srgbClr val="547EBF"/>
          </p15:clr>
        </p15:guide>
        <p15:guide id="41" pos="5832" userDrawn="1">
          <p15:clr>
            <a:srgbClr val="547EBF"/>
          </p15:clr>
        </p15:guide>
        <p15:guide id="42" pos="4968" userDrawn="1">
          <p15:clr>
            <a:srgbClr val="9FCC3B"/>
          </p15:clr>
        </p15:guide>
        <p15:guide id="43" pos="5208" userDrawn="1">
          <p15:clr>
            <a:srgbClr val="9FCC3B"/>
          </p15:clr>
        </p15:guide>
        <p15:guide id="44" pos="2712" userDrawn="1">
          <p15:clr>
            <a:srgbClr val="9FCC3B"/>
          </p15:clr>
        </p15:guide>
        <p15:guide id="45" pos="2472" userDrawn="1">
          <p15:clr>
            <a:srgbClr val="9FCC3B"/>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rindelicato.journoportfolio.com/#/" TargetMode="External"/><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hyperlink" Target="https://github.com/rindelicato"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s://public.tableau.com/app/profile/robert.indelicato/vizzes" TargetMode="External"/><Relationship Id="rId4" Type="http://schemas.openxmlformats.org/officeDocument/2006/relationships/hyperlink" Target="https://www.linkedin.com/in/robert-i-b0714b122/" TargetMode="Externa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8" Type="http://schemas.openxmlformats.org/officeDocument/2006/relationships/hyperlink" Target="https://public.tableau.com/app/profile/robert.indelicato/vizzes" TargetMode="Externa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hyperlink" Target="https://www.linkedin.com/in/robert-i-b0714b122/" TargetMode="External"/><Relationship Id="rId1" Type="http://schemas.openxmlformats.org/officeDocument/2006/relationships/slideLayout" Target="../slideLayouts/slideLayout5.xml"/><Relationship Id="rId6" Type="http://schemas.openxmlformats.org/officeDocument/2006/relationships/hyperlink" Target="https://rindelicato.journoportfolio.com/#/" TargetMode="External"/><Relationship Id="rId5" Type="http://schemas.openxmlformats.org/officeDocument/2006/relationships/image" Target="../media/image4.png"/><Relationship Id="rId10" Type="http://schemas.openxmlformats.org/officeDocument/2006/relationships/image" Target="../media/image7.jpg"/><Relationship Id="rId4" Type="http://schemas.openxmlformats.org/officeDocument/2006/relationships/hyperlink" Target="https://github.com/rindelicato"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43A7F31-5717-145A-72FE-6E13435A6F77}"/>
              </a:ext>
            </a:extLst>
          </p:cNvPr>
          <p:cNvSpPr txBox="1">
            <a:spLocks/>
          </p:cNvSpPr>
          <p:nvPr/>
        </p:nvSpPr>
        <p:spPr>
          <a:xfrm>
            <a:off x="0" y="1753806"/>
            <a:ext cx="7942384" cy="1490840"/>
          </a:xfrm>
          <a:prstGeom prst="rect">
            <a:avLst/>
          </a:prstGeom>
        </p:spPr>
        <p:txBody>
          <a:bodyPr vert="horz" lIns="91440" tIns="45720" rIns="91440" bIns="45720" rtlCol="0" anchor="ctr">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lang="en-US" sz="2600" kern="1200" spc="50" baseline="0" dirty="0" smtClean="0">
                <a:solidFill>
                  <a:schemeClr val="tx1"/>
                </a:solidFill>
                <a:latin typeface="+mn-lt"/>
                <a:ea typeface="+mn-ea"/>
                <a:cs typeface="Calibri"/>
              </a:defRPr>
            </a:lvl1pPr>
            <a:lvl2pPr marL="0" indent="0" algn="l" defTabSz="914400" rtl="0" eaLnBrk="1" latinLnBrk="0" hangingPunct="1">
              <a:lnSpc>
                <a:spcPct val="101000"/>
              </a:lnSpc>
              <a:spcBef>
                <a:spcPts val="400"/>
              </a:spcBef>
              <a:spcAft>
                <a:spcPts val="400"/>
              </a:spcAft>
              <a:buClrTx/>
              <a:buFont typeface="Wingdings" panose="05000000000000000000" pitchFamily="2" charset="2"/>
              <a:buNone/>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7200" dirty="0">
                <a:solidFill>
                  <a:schemeClr val="bg1"/>
                </a:solidFill>
                <a:latin typeface="+mj-lt"/>
              </a:rPr>
              <a:t>Robert Indelicato</a:t>
            </a:r>
          </a:p>
        </p:txBody>
      </p:sp>
      <p:pic>
        <p:nvPicPr>
          <p:cNvPr id="8" name="Picture 7">
            <a:extLst>
              <a:ext uri="{FF2B5EF4-FFF2-40B4-BE49-F238E27FC236}">
                <a16:creationId xmlns:a16="http://schemas.microsoft.com/office/drawing/2014/main" id="{BD8F8C24-EE8D-0BFF-E0C3-A7BF627932E6}"/>
              </a:ext>
            </a:extLst>
          </p:cNvPr>
          <p:cNvPicPr>
            <a:picLocks noChangeAspect="1"/>
          </p:cNvPicPr>
          <p:nvPr/>
        </p:nvPicPr>
        <p:blipFill>
          <a:blip r:embed="rId3">
            <a:alphaModFix/>
          </a:blip>
          <a:stretch>
            <a:fillRect/>
          </a:stretch>
        </p:blipFill>
        <p:spPr>
          <a:xfrm>
            <a:off x="7942384" y="0"/>
            <a:ext cx="4249615" cy="6858000"/>
          </a:xfrm>
          <a:prstGeom prst="rect">
            <a:avLst/>
          </a:prstGeom>
        </p:spPr>
      </p:pic>
      <p:sp>
        <p:nvSpPr>
          <p:cNvPr id="2" name="Text Placeholder 8">
            <a:extLst>
              <a:ext uri="{FF2B5EF4-FFF2-40B4-BE49-F238E27FC236}">
                <a16:creationId xmlns:a16="http://schemas.microsoft.com/office/drawing/2014/main" id="{24A8E3D7-9AC1-21D0-0ACD-DB72D09CAD5E}"/>
              </a:ext>
            </a:extLst>
          </p:cNvPr>
          <p:cNvSpPr txBox="1">
            <a:spLocks/>
          </p:cNvSpPr>
          <p:nvPr/>
        </p:nvSpPr>
        <p:spPr>
          <a:xfrm>
            <a:off x="58011" y="2973989"/>
            <a:ext cx="7884373" cy="1490840"/>
          </a:xfrm>
          <a:prstGeom prst="rect">
            <a:avLst/>
          </a:prstGeom>
        </p:spPr>
        <p:txBody>
          <a:bodyPr vert="horz" lIns="91440" tIns="45720" rIns="91440" bIns="45720" rtlCol="0" anchor="ctr">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lang="en-US" sz="2600" kern="1200" spc="50" baseline="0" dirty="0" smtClean="0">
                <a:solidFill>
                  <a:schemeClr val="tx1"/>
                </a:solidFill>
                <a:latin typeface="+mn-lt"/>
                <a:ea typeface="+mn-ea"/>
                <a:cs typeface="Calibri"/>
              </a:defRPr>
            </a:lvl1pPr>
            <a:lvl2pPr marL="0" indent="0" algn="l" defTabSz="914400" rtl="0" eaLnBrk="1" latinLnBrk="0" hangingPunct="1">
              <a:lnSpc>
                <a:spcPct val="101000"/>
              </a:lnSpc>
              <a:spcBef>
                <a:spcPts val="400"/>
              </a:spcBef>
              <a:spcAft>
                <a:spcPts val="400"/>
              </a:spcAft>
              <a:buClrTx/>
              <a:buFont typeface="Wingdings" panose="05000000000000000000" pitchFamily="2" charset="2"/>
              <a:buNone/>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dirty="0">
                <a:solidFill>
                  <a:schemeClr val="bg1"/>
                </a:solidFill>
                <a:latin typeface="+mj-lt"/>
              </a:rPr>
              <a:t>Data Analyst Portfolio</a:t>
            </a:r>
          </a:p>
        </p:txBody>
      </p:sp>
      <p:pic>
        <p:nvPicPr>
          <p:cNvPr id="3" name="Picture 2">
            <a:hlinkClick r:id="rId4"/>
            <a:extLst>
              <a:ext uri="{FF2B5EF4-FFF2-40B4-BE49-F238E27FC236}">
                <a16:creationId xmlns:a16="http://schemas.microsoft.com/office/drawing/2014/main" id="{B09A0A2C-8D45-765B-A507-5A3823E42D55}"/>
              </a:ext>
            </a:extLst>
          </p:cNvPr>
          <p:cNvPicPr>
            <a:picLocks noChangeAspect="1"/>
          </p:cNvPicPr>
          <p:nvPr/>
        </p:nvPicPr>
        <p:blipFill>
          <a:blip r:embed="rId5"/>
          <a:stretch>
            <a:fillRect/>
          </a:stretch>
        </p:blipFill>
        <p:spPr>
          <a:xfrm>
            <a:off x="2618851" y="5578827"/>
            <a:ext cx="586942" cy="500192"/>
          </a:xfrm>
          <a:prstGeom prst="rect">
            <a:avLst/>
          </a:prstGeom>
        </p:spPr>
      </p:pic>
      <p:pic>
        <p:nvPicPr>
          <p:cNvPr id="5" name="Picture 4">
            <a:hlinkClick r:id="rId6"/>
            <a:extLst>
              <a:ext uri="{FF2B5EF4-FFF2-40B4-BE49-F238E27FC236}">
                <a16:creationId xmlns:a16="http://schemas.microsoft.com/office/drawing/2014/main" id="{E2662156-A20F-474E-D96D-41EC8CFE6875}"/>
              </a:ext>
            </a:extLst>
          </p:cNvPr>
          <p:cNvPicPr>
            <a:picLocks noChangeAspect="1"/>
          </p:cNvPicPr>
          <p:nvPr/>
        </p:nvPicPr>
        <p:blipFill>
          <a:blip r:embed="rId7"/>
          <a:stretch>
            <a:fillRect/>
          </a:stretch>
        </p:blipFill>
        <p:spPr>
          <a:xfrm>
            <a:off x="3357246" y="5550488"/>
            <a:ext cx="586942" cy="539538"/>
          </a:xfrm>
          <a:prstGeom prst="rect">
            <a:avLst/>
          </a:prstGeom>
        </p:spPr>
      </p:pic>
      <p:pic>
        <p:nvPicPr>
          <p:cNvPr id="6" name="Picture 5">
            <a:hlinkClick r:id="rId8"/>
            <a:extLst>
              <a:ext uri="{FF2B5EF4-FFF2-40B4-BE49-F238E27FC236}">
                <a16:creationId xmlns:a16="http://schemas.microsoft.com/office/drawing/2014/main" id="{8B1FF886-B831-8C68-6279-46B60BF6934D}"/>
              </a:ext>
            </a:extLst>
          </p:cNvPr>
          <p:cNvPicPr>
            <a:picLocks noChangeAspect="1"/>
          </p:cNvPicPr>
          <p:nvPr/>
        </p:nvPicPr>
        <p:blipFill>
          <a:blip r:embed="rId9"/>
          <a:stretch>
            <a:fillRect/>
          </a:stretch>
        </p:blipFill>
        <p:spPr>
          <a:xfrm>
            <a:off x="4066354" y="5590360"/>
            <a:ext cx="586942" cy="477126"/>
          </a:xfrm>
          <a:prstGeom prst="rect">
            <a:avLst/>
          </a:prstGeom>
        </p:spPr>
      </p:pic>
      <p:pic>
        <p:nvPicPr>
          <p:cNvPr id="7" name="Picture 6">
            <a:hlinkClick r:id="rId10"/>
            <a:extLst>
              <a:ext uri="{FF2B5EF4-FFF2-40B4-BE49-F238E27FC236}">
                <a16:creationId xmlns:a16="http://schemas.microsoft.com/office/drawing/2014/main" id="{8E031643-C76C-591E-C4A4-BCFE82423C21}"/>
              </a:ext>
            </a:extLst>
          </p:cNvPr>
          <p:cNvPicPr>
            <a:picLocks noChangeAspect="1"/>
          </p:cNvPicPr>
          <p:nvPr/>
        </p:nvPicPr>
        <p:blipFill>
          <a:blip r:embed="rId11"/>
          <a:stretch>
            <a:fillRect/>
          </a:stretch>
        </p:blipFill>
        <p:spPr>
          <a:xfrm>
            <a:off x="4758030" y="5584593"/>
            <a:ext cx="623514" cy="488659"/>
          </a:xfrm>
          <a:prstGeom prst="rect">
            <a:avLst/>
          </a:prstGeom>
        </p:spPr>
      </p:pic>
      <p:sp>
        <p:nvSpPr>
          <p:cNvPr id="9" name="Text Placeholder 8">
            <a:extLst>
              <a:ext uri="{FF2B5EF4-FFF2-40B4-BE49-F238E27FC236}">
                <a16:creationId xmlns:a16="http://schemas.microsoft.com/office/drawing/2014/main" id="{C362FB00-4CBB-68E1-820A-B91F45D6DC09}"/>
              </a:ext>
            </a:extLst>
          </p:cNvPr>
          <p:cNvSpPr txBox="1">
            <a:spLocks/>
          </p:cNvSpPr>
          <p:nvPr/>
        </p:nvSpPr>
        <p:spPr>
          <a:xfrm>
            <a:off x="2918023" y="4028432"/>
            <a:ext cx="2052330" cy="301873"/>
          </a:xfrm>
          <a:prstGeom prst="rect">
            <a:avLst/>
          </a:prstGeom>
        </p:spPr>
        <p:txBody>
          <a:bodyPr vert="horz" lIns="91440" tIns="45720" rIns="91440" bIns="45720" rtlCol="0" anchor="ctr">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lang="en-US" sz="2600" kern="1200" spc="50" baseline="0" dirty="0" smtClean="0">
                <a:solidFill>
                  <a:schemeClr val="tx1"/>
                </a:solidFill>
                <a:latin typeface="+mn-lt"/>
                <a:ea typeface="+mn-ea"/>
                <a:cs typeface="Calibri"/>
              </a:defRPr>
            </a:lvl1pPr>
            <a:lvl2pPr marL="0" indent="0" algn="l" defTabSz="914400" rtl="0" eaLnBrk="1" latinLnBrk="0" hangingPunct="1">
              <a:lnSpc>
                <a:spcPct val="101000"/>
              </a:lnSpc>
              <a:spcBef>
                <a:spcPts val="400"/>
              </a:spcBef>
              <a:spcAft>
                <a:spcPts val="400"/>
              </a:spcAft>
              <a:buClrTx/>
              <a:buFont typeface="Wingdings" panose="05000000000000000000" pitchFamily="2" charset="2"/>
              <a:buNone/>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solidFill>
                  <a:schemeClr val="bg1"/>
                </a:solidFill>
                <a:latin typeface="+mj-lt"/>
              </a:rPr>
              <a:t>732.915.4785</a:t>
            </a:r>
          </a:p>
        </p:txBody>
      </p:sp>
    </p:spTree>
    <p:extLst>
      <p:ext uri="{BB962C8B-B14F-4D97-AF65-F5344CB8AC3E}">
        <p14:creationId xmlns:p14="http://schemas.microsoft.com/office/powerpoint/2010/main" val="746928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6F89F6-3D52-C89C-36D2-F6ABB1B1BB70}"/>
              </a:ext>
            </a:extLst>
          </p:cNvPr>
          <p:cNvSpPr>
            <a:spLocks noGrp="1"/>
          </p:cNvSpPr>
          <p:nvPr>
            <p:ph type="sldNum" sz="quarter" idx="12"/>
          </p:nvPr>
        </p:nvSpPr>
        <p:spPr/>
        <p:txBody>
          <a:bodyPr/>
          <a:lstStyle/>
          <a:p>
            <a:fld id="{FF2BD96E-3838-45D2-9031-D3AF67C920A5}" type="slidenum">
              <a:rPr lang="en-US" smtClean="0"/>
              <a:t>10</a:t>
            </a:fld>
            <a:endParaRPr lang="en-US" dirty="0"/>
          </a:p>
        </p:txBody>
      </p:sp>
      <p:pic>
        <p:nvPicPr>
          <p:cNvPr id="3" name="Picture 2">
            <a:extLst>
              <a:ext uri="{FF2B5EF4-FFF2-40B4-BE49-F238E27FC236}">
                <a16:creationId xmlns:a16="http://schemas.microsoft.com/office/drawing/2014/main" id="{8C6CB07C-8FAB-328A-E1EA-50A78A92DAFA}"/>
              </a:ext>
            </a:extLst>
          </p:cNvPr>
          <p:cNvPicPr>
            <a:picLocks noChangeAspect="1"/>
          </p:cNvPicPr>
          <p:nvPr/>
        </p:nvPicPr>
        <p:blipFill>
          <a:blip r:embed="rId2"/>
          <a:stretch>
            <a:fillRect/>
          </a:stretch>
        </p:blipFill>
        <p:spPr>
          <a:xfrm>
            <a:off x="164892" y="144691"/>
            <a:ext cx="11862216" cy="6212909"/>
          </a:xfrm>
          <a:prstGeom prst="rect">
            <a:avLst/>
          </a:prstGeom>
        </p:spPr>
      </p:pic>
    </p:spTree>
    <p:extLst>
      <p:ext uri="{BB962C8B-B14F-4D97-AF65-F5344CB8AC3E}">
        <p14:creationId xmlns:p14="http://schemas.microsoft.com/office/powerpoint/2010/main" val="391781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1F28DB9-B23B-B24D-7401-FAE9440AE1D1}"/>
              </a:ext>
            </a:extLst>
          </p:cNvPr>
          <p:cNvPicPr>
            <a:picLocks noChangeAspect="1"/>
          </p:cNvPicPr>
          <p:nvPr/>
        </p:nvPicPr>
        <p:blipFill>
          <a:blip r:embed="rId2"/>
          <a:stretch>
            <a:fillRect/>
          </a:stretch>
        </p:blipFill>
        <p:spPr>
          <a:xfrm>
            <a:off x="196833" y="179173"/>
            <a:ext cx="11752151" cy="6194722"/>
          </a:xfrm>
          <a:prstGeom prst="rect">
            <a:avLst/>
          </a:prstGeom>
        </p:spPr>
      </p:pic>
    </p:spTree>
    <p:extLst>
      <p:ext uri="{BB962C8B-B14F-4D97-AF65-F5344CB8AC3E}">
        <p14:creationId xmlns:p14="http://schemas.microsoft.com/office/powerpoint/2010/main" val="3658718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3DDA3-C9F3-BCD5-4B34-C395AE6D1337}"/>
              </a:ext>
            </a:extLst>
          </p:cNvPr>
          <p:cNvPicPr>
            <a:picLocks noChangeAspect="1"/>
          </p:cNvPicPr>
          <p:nvPr/>
        </p:nvPicPr>
        <p:blipFill>
          <a:blip r:embed="rId2"/>
          <a:stretch>
            <a:fillRect/>
          </a:stretch>
        </p:blipFill>
        <p:spPr>
          <a:xfrm>
            <a:off x="172822" y="111210"/>
            <a:ext cx="11745270" cy="6388444"/>
          </a:xfrm>
          <a:prstGeom prst="rect">
            <a:avLst/>
          </a:prstGeom>
        </p:spPr>
      </p:pic>
    </p:spTree>
    <p:extLst>
      <p:ext uri="{BB962C8B-B14F-4D97-AF65-F5344CB8AC3E}">
        <p14:creationId xmlns:p14="http://schemas.microsoft.com/office/powerpoint/2010/main" val="759306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04DA9F-2CBF-E068-7365-24B6335B05EF}"/>
              </a:ext>
            </a:extLst>
          </p:cNvPr>
          <p:cNvPicPr>
            <a:picLocks noChangeAspect="1"/>
          </p:cNvPicPr>
          <p:nvPr/>
        </p:nvPicPr>
        <p:blipFill>
          <a:blip r:embed="rId2"/>
          <a:stretch>
            <a:fillRect/>
          </a:stretch>
        </p:blipFill>
        <p:spPr>
          <a:xfrm>
            <a:off x="332567" y="554637"/>
            <a:ext cx="11599603" cy="5929524"/>
          </a:xfrm>
          <a:prstGeom prst="rect">
            <a:avLst/>
          </a:prstGeom>
        </p:spPr>
      </p:pic>
    </p:spTree>
    <p:extLst>
      <p:ext uri="{BB962C8B-B14F-4D97-AF65-F5344CB8AC3E}">
        <p14:creationId xmlns:p14="http://schemas.microsoft.com/office/powerpoint/2010/main" val="640054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854E7B-3D3A-8BFE-22C9-453CD677180A}"/>
              </a:ext>
            </a:extLst>
          </p:cNvPr>
          <p:cNvPicPr>
            <a:picLocks noChangeAspect="1"/>
          </p:cNvPicPr>
          <p:nvPr/>
        </p:nvPicPr>
        <p:blipFill>
          <a:blip r:embed="rId2"/>
          <a:stretch>
            <a:fillRect/>
          </a:stretch>
        </p:blipFill>
        <p:spPr>
          <a:xfrm>
            <a:off x="207633" y="166006"/>
            <a:ext cx="11834025" cy="6307082"/>
          </a:xfrm>
          <a:prstGeom prst="rect">
            <a:avLst/>
          </a:prstGeom>
        </p:spPr>
      </p:pic>
    </p:spTree>
    <p:extLst>
      <p:ext uri="{BB962C8B-B14F-4D97-AF65-F5344CB8AC3E}">
        <p14:creationId xmlns:p14="http://schemas.microsoft.com/office/powerpoint/2010/main" val="317127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F010-BB3E-AEF1-7B64-EBA28709120F}"/>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82B854AF-5FBF-F3EC-2C24-DE1A60E771D8}"/>
              </a:ext>
            </a:extLst>
          </p:cNvPr>
          <p:cNvSpPr>
            <a:spLocks noGrp="1"/>
          </p:cNvSpPr>
          <p:nvPr>
            <p:ph idx="1"/>
          </p:nvPr>
        </p:nvSpPr>
        <p:spPr/>
        <p:txBody>
          <a:bodyPr>
            <a:normAutofit fontScale="70000" lnSpcReduction="20000"/>
          </a:bodyPr>
          <a:lstStyle/>
          <a:p>
            <a:pPr marL="0" indent="0">
              <a:buNone/>
            </a:pPr>
            <a:r>
              <a:rPr lang="en-US" sz="2200" dirty="0"/>
              <a:t>The Auto Toy Sales Company is profitable with strong sale trends as evident in Q/Q sales growth and steady customer loyalty. 2019 produced $4.7M in sales and there is no reason to believe that 2020 could not have been even better if we had complete data as shown by our forecast model. Margins remain healthy overall for 6 out of 7 products but one was a cause for concern. </a:t>
            </a:r>
          </a:p>
          <a:p>
            <a:pPr marL="0" indent="0">
              <a:buNone/>
            </a:pPr>
            <a:r>
              <a:rPr lang="en-US" sz="2200" dirty="0"/>
              <a:t>The following  recommendations should help to further boost profitability and growth:</a:t>
            </a:r>
          </a:p>
          <a:p>
            <a:pPr>
              <a:buFont typeface="Wingdings" panose="05000000000000000000" pitchFamily="2" charset="2"/>
              <a:buChar char="§"/>
            </a:pPr>
            <a:r>
              <a:rPr lang="en-US" sz="2200" dirty="0"/>
              <a:t>Address Classic Car Markdowns which is our highest selling product. Some examples include reducing  manufacturing cost and increasing the selling price.</a:t>
            </a:r>
          </a:p>
          <a:p>
            <a:pPr>
              <a:buFont typeface="Wingdings" panose="05000000000000000000" pitchFamily="2" charset="2"/>
              <a:buChar char="§"/>
            </a:pPr>
            <a:r>
              <a:rPr lang="en-US" sz="2200" dirty="0"/>
              <a:t>Capitalize on the seasonality as November and December are the strongest selling Months.</a:t>
            </a:r>
          </a:p>
          <a:p>
            <a:pPr>
              <a:buFont typeface="Wingdings" panose="05000000000000000000" pitchFamily="2" charset="2"/>
              <a:buChar char="§"/>
            </a:pPr>
            <a:r>
              <a:rPr lang="en-US" sz="2200" dirty="0"/>
              <a:t>More efficient product distribution based on the Cities with the highest demand. </a:t>
            </a:r>
          </a:p>
          <a:p>
            <a:pPr>
              <a:buFont typeface="Wingdings" panose="05000000000000000000" pitchFamily="2" charset="2"/>
              <a:buChar char="§"/>
            </a:pPr>
            <a:r>
              <a:rPr lang="en-US" sz="2200" dirty="0"/>
              <a:t>Expansion into new countries and markets.</a:t>
            </a:r>
          </a:p>
        </p:txBody>
      </p:sp>
      <p:sp>
        <p:nvSpPr>
          <p:cNvPr id="5" name="Slide Number Placeholder 4">
            <a:extLst>
              <a:ext uri="{FF2B5EF4-FFF2-40B4-BE49-F238E27FC236}">
                <a16:creationId xmlns:a16="http://schemas.microsoft.com/office/drawing/2014/main" id="{436893B9-D6B8-1104-6A0A-A6C265C71BBC}"/>
              </a:ext>
            </a:extLst>
          </p:cNvPr>
          <p:cNvSpPr>
            <a:spLocks noGrp="1"/>
          </p:cNvSpPr>
          <p:nvPr>
            <p:ph type="sldNum" sz="quarter" idx="12"/>
          </p:nvPr>
        </p:nvSpPr>
        <p:spPr/>
        <p:txBody>
          <a:bodyPr/>
          <a:lstStyle/>
          <a:p>
            <a:fld id="{FF2BD96E-3838-45D2-9031-D3AF67C920A5}" type="slidenum">
              <a:rPr lang="en-US" smtClean="0"/>
              <a:t>15</a:t>
            </a:fld>
            <a:endParaRPr lang="en-US" dirty="0"/>
          </a:p>
        </p:txBody>
      </p:sp>
    </p:spTree>
    <p:extLst>
      <p:ext uri="{BB962C8B-B14F-4D97-AF65-F5344CB8AC3E}">
        <p14:creationId xmlns:p14="http://schemas.microsoft.com/office/powerpoint/2010/main" val="2358326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4" descr="What is the flu? Learn ten facts about Influenza and how to prevent it">
            <a:extLst>
              <a:ext uri="{FF2B5EF4-FFF2-40B4-BE49-F238E27FC236}">
                <a16:creationId xmlns:a16="http://schemas.microsoft.com/office/drawing/2014/main" id="{B9D24D41-2706-2333-3ABA-049A4797EABD}"/>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l="5483" r="295"/>
          <a:stretch/>
        </p:blipFill>
        <p:spPr bwMode="auto">
          <a:xfrm>
            <a:off x="4036219" y="2270372"/>
            <a:ext cx="8155780" cy="458762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E76CD32-F2E7-A84D-850E-D30B9FB44C6A}"/>
              </a:ext>
            </a:extLst>
          </p:cNvPr>
          <p:cNvSpPr>
            <a:spLocks noGrp="1"/>
          </p:cNvSpPr>
          <p:nvPr>
            <p:ph type="title"/>
          </p:nvPr>
        </p:nvSpPr>
        <p:spPr>
          <a:xfrm>
            <a:off x="57247" y="65724"/>
            <a:ext cx="12134752" cy="2105978"/>
          </a:xfrm>
        </p:spPr>
        <p:txBody>
          <a:bodyPr anchor="t">
            <a:normAutofit fontScale="90000"/>
          </a:bodyPr>
          <a:lstStyle/>
          <a:p>
            <a:r>
              <a:rPr lang="en-US" sz="6000" b="1" dirty="0">
                <a:solidFill>
                  <a:schemeClr val="bg1"/>
                </a:solidFill>
              </a:rPr>
              <a:t>Influenza Season</a:t>
            </a:r>
            <a:br>
              <a:rPr lang="en-US" sz="6000" dirty="0">
                <a:solidFill>
                  <a:schemeClr val="bg1"/>
                </a:solidFill>
              </a:rPr>
            </a:br>
            <a:r>
              <a:rPr lang="en-US" sz="2700" dirty="0">
                <a:solidFill>
                  <a:schemeClr val="bg1"/>
                </a:solidFill>
              </a:rPr>
              <a:t>Assisting a medical staffing agency in preparing for influenza season by analyzing trends to proactivity plan staffing needs nationwide. </a:t>
            </a:r>
            <a:br>
              <a:rPr lang="en-US" sz="3600" dirty="0">
                <a:solidFill>
                  <a:schemeClr val="bg1"/>
                </a:solidFill>
              </a:rPr>
            </a:br>
            <a:endParaRPr lang="en-US" sz="3600" dirty="0">
              <a:solidFill>
                <a:schemeClr val="bg1"/>
              </a:solidFill>
            </a:endParaRPr>
          </a:p>
        </p:txBody>
      </p:sp>
    </p:spTree>
    <p:extLst>
      <p:ext uri="{BB962C8B-B14F-4D97-AF65-F5344CB8AC3E}">
        <p14:creationId xmlns:p14="http://schemas.microsoft.com/office/powerpoint/2010/main" val="1907369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C4B5A-E82F-A79D-CB44-B8F0E0EDE214}"/>
              </a:ext>
            </a:extLst>
          </p:cNvPr>
          <p:cNvSpPr>
            <a:spLocks noGrp="1"/>
          </p:cNvSpPr>
          <p:nvPr>
            <p:ph idx="1"/>
          </p:nvPr>
        </p:nvSpPr>
        <p:spPr>
          <a:xfrm>
            <a:off x="3992168" y="970949"/>
            <a:ext cx="5008957" cy="2745645"/>
          </a:xfrm>
        </p:spPr>
        <p:txBody>
          <a:bodyPr>
            <a:noAutofit/>
          </a:bodyPr>
          <a:lstStyle/>
          <a:p>
            <a:pPr>
              <a:lnSpc>
                <a:spcPct val="100000"/>
              </a:lnSpc>
              <a:buFont typeface="Wingdings" panose="05000000000000000000" pitchFamily="2" charset="2"/>
              <a:buChar char="§"/>
            </a:pPr>
            <a:r>
              <a:rPr lang="en-US" sz="1400" dirty="0"/>
              <a:t>Data cleaning, integration and transformation</a:t>
            </a:r>
          </a:p>
          <a:p>
            <a:pPr>
              <a:lnSpc>
                <a:spcPct val="100000"/>
              </a:lnSpc>
              <a:buFont typeface="Wingdings" panose="05000000000000000000" pitchFamily="2" charset="2"/>
              <a:buChar char="§"/>
            </a:pPr>
            <a:r>
              <a:rPr lang="en-US" sz="1400" dirty="0"/>
              <a:t>Data Profiling and Integrity </a:t>
            </a:r>
          </a:p>
          <a:p>
            <a:pPr>
              <a:lnSpc>
                <a:spcPct val="100000"/>
              </a:lnSpc>
              <a:buFont typeface="Wingdings" panose="05000000000000000000" pitchFamily="2" charset="2"/>
              <a:buChar char="§"/>
            </a:pPr>
            <a:r>
              <a:rPr lang="en-US" sz="1400" dirty="0"/>
              <a:t>Statistical hypothesis</a:t>
            </a:r>
          </a:p>
          <a:p>
            <a:pPr>
              <a:lnSpc>
                <a:spcPct val="100000"/>
              </a:lnSpc>
              <a:buFont typeface="Wingdings" panose="05000000000000000000" pitchFamily="2" charset="2"/>
              <a:buChar char="§"/>
            </a:pPr>
            <a:r>
              <a:rPr lang="en-US" sz="1400" dirty="0"/>
              <a:t>Testing</a:t>
            </a:r>
          </a:p>
          <a:p>
            <a:pPr>
              <a:lnSpc>
                <a:spcPct val="100000"/>
              </a:lnSpc>
              <a:buFont typeface="Wingdings" panose="05000000000000000000" pitchFamily="2" charset="2"/>
              <a:buChar char="§"/>
            </a:pPr>
            <a:r>
              <a:rPr lang="en-US" sz="1400" dirty="0"/>
              <a:t>Tableau/Visual analysis</a:t>
            </a:r>
          </a:p>
          <a:p>
            <a:pPr>
              <a:lnSpc>
                <a:spcPct val="100000"/>
              </a:lnSpc>
              <a:buFont typeface="Wingdings" panose="05000000000000000000" pitchFamily="2" charset="2"/>
              <a:buChar char="§"/>
            </a:pPr>
            <a:r>
              <a:rPr lang="en-US" sz="1400" dirty="0"/>
              <a:t>Forecasting</a:t>
            </a:r>
          </a:p>
        </p:txBody>
      </p:sp>
      <p:sp>
        <p:nvSpPr>
          <p:cNvPr id="5" name="Slide Number Placeholder 4">
            <a:extLst>
              <a:ext uri="{FF2B5EF4-FFF2-40B4-BE49-F238E27FC236}">
                <a16:creationId xmlns:a16="http://schemas.microsoft.com/office/drawing/2014/main" id="{82167822-F5BB-E373-E46A-C2E9E5AC14DD}"/>
              </a:ext>
            </a:extLst>
          </p:cNvPr>
          <p:cNvSpPr>
            <a:spLocks noGrp="1"/>
          </p:cNvSpPr>
          <p:nvPr>
            <p:ph type="sldNum" sz="quarter" idx="12"/>
          </p:nvPr>
        </p:nvSpPr>
        <p:spPr/>
        <p:txBody>
          <a:bodyPr/>
          <a:lstStyle/>
          <a:p>
            <a:fld id="{FF2BD96E-3838-45D2-9031-D3AF67C920A5}" type="slidenum">
              <a:rPr lang="en-US" smtClean="0"/>
              <a:t>17</a:t>
            </a:fld>
            <a:endParaRPr lang="en-US" dirty="0"/>
          </a:p>
        </p:txBody>
      </p:sp>
      <p:sp>
        <p:nvSpPr>
          <p:cNvPr id="6" name="Rectangle 5">
            <a:extLst>
              <a:ext uri="{FF2B5EF4-FFF2-40B4-BE49-F238E27FC236}">
                <a16:creationId xmlns:a16="http://schemas.microsoft.com/office/drawing/2014/main" id="{05E9B04F-4725-6D84-7D11-234A4982E122}"/>
              </a:ext>
            </a:extLst>
          </p:cNvPr>
          <p:cNvSpPr/>
          <p:nvPr/>
        </p:nvSpPr>
        <p:spPr>
          <a:xfrm>
            <a:off x="3992168" y="197220"/>
            <a:ext cx="4358875"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Skills</a:t>
            </a:r>
          </a:p>
        </p:txBody>
      </p:sp>
      <p:sp>
        <p:nvSpPr>
          <p:cNvPr id="7" name="Rectangle 6">
            <a:extLst>
              <a:ext uri="{FF2B5EF4-FFF2-40B4-BE49-F238E27FC236}">
                <a16:creationId xmlns:a16="http://schemas.microsoft.com/office/drawing/2014/main" id="{3AC462D6-2CC9-E891-318F-4A15C4650915}"/>
              </a:ext>
            </a:extLst>
          </p:cNvPr>
          <p:cNvSpPr/>
          <p:nvPr/>
        </p:nvSpPr>
        <p:spPr>
          <a:xfrm>
            <a:off x="472711" y="2232202"/>
            <a:ext cx="3409064"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Data</a:t>
            </a:r>
          </a:p>
        </p:txBody>
      </p:sp>
      <p:sp>
        <p:nvSpPr>
          <p:cNvPr id="8" name="Rectangle 7">
            <a:extLst>
              <a:ext uri="{FF2B5EF4-FFF2-40B4-BE49-F238E27FC236}">
                <a16:creationId xmlns:a16="http://schemas.microsoft.com/office/drawing/2014/main" id="{7CB0A728-5794-0042-D3F5-51FC804B8E03}"/>
              </a:ext>
            </a:extLst>
          </p:cNvPr>
          <p:cNvSpPr/>
          <p:nvPr/>
        </p:nvSpPr>
        <p:spPr>
          <a:xfrm>
            <a:off x="7083161" y="2232202"/>
            <a:ext cx="4403987"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Challenges</a:t>
            </a:r>
          </a:p>
        </p:txBody>
      </p:sp>
      <p:sp>
        <p:nvSpPr>
          <p:cNvPr id="9" name="Content Placeholder 2">
            <a:extLst>
              <a:ext uri="{FF2B5EF4-FFF2-40B4-BE49-F238E27FC236}">
                <a16:creationId xmlns:a16="http://schemas.microsoft.com/office/drawing/2014/main" id="{FCA0CB86-53A3-976B-76DE-54488EE7769A}"/>
              </a:ext>
            </a:extLst>
          </p:cNvPr>
          <p:cNvSpPr txBox="1">
            <a:spLocks/>
          </p:cNvSpPr>
          <p:nvPr/>
        </p:nvSpPr>
        <p:spPr>
          <a:xfrm>
            <a:off x="6925843" y="3059794"/>
            <a:ext cx="4561305" cy="2985147"/>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t>Data cleaning, missing data, format issues  and standardizing the dataset.</a:t>
            </a:r>
          </a:p>
          <a:p>
            <a:pPr>
              <a:buFont typeface="Wingdings" panose="05000000000000000000" pitchFamily="2" charset="2"/>
              <a:buChar char="§"/>
            </a:pPr>
            <a:r>
              <a:rPr lang="en-US" sz="1600" dirty="0"/>
              <a:t>Possible notice omitted info as raw data has 8% not stated and 81% as suppressed, thus info was limited to elderly, even though vulnerable group involves wider category of people. </a:t>
            </a:r>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a:p>
            <a:pPr marL="0" indent="0">
              <a:buNone/>
            </a:pPr>
            <a:endParaRPr lang="en-US" sz="1600" dirty="0"/>
          </a:p>
        </p:txBody>
      </p:sp>
      <p:sp>
        <p:nvSpPr>
          <p:cNvPr id="12" name="Content Placeholder 2">
            <a:extLst>
              <a:ext uri="{FF2B5EF4-FFF2-40B4-BE49-F238E27FC236}">
                <a16:creationId xmlns:a16="http://schemas.microsoft.com/office/drawing/2014/main" id="{5BE80BD2-764D-1D29-5DFD-3E243040F625}"/>
              </a:ext>
            </a:extLst>
          </p:cNvPr>
          <p:cNvSpPr txBox="1">
            <a:spLocks/>
          </p:cNvSpPr>
          <p:nvPr/>
        </p:nvSpPr>
        <p:spPr>
          <a:xfrm>
            <a:off x="392907" y="3014974"/>
            <a:ext cx="4108301" cy="3433534"/>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400" dirty="0"/>
              <a:t>Data format - Excel CSV. </a:t>
            </a:r>
          </a:p>
          <a:p>
            <a:pPr>
              <a:buFont typeface="Wingdings" panose="05000000000000000000" pitchFamily="2" charset="2"/>
              <a:buChar char="§"/>
            </a:pPr>
            <a:r>
              <a:rPr lang="en-US" sz="1400" dirty="0"/>
              <a:t>Regions: North America.</a:t>
            </a:r>
          </a:p>
          <a:p>
            <a:pPr>
              <a:buFont typeface="Wingdings" panose="05000000000000000000" pitchFamily="2" charset="2"/>
              <a:buChar char="§"/>
            </a:pPr>
            <a:r>
              <a:rPr lang="en-US" sz="1400" dirty="0"/>
              <a:t>Pivot Tables and Charts.</a:t>
            </a:r>
          </a:p>
          <a:p>
            <a:pPr>
              <a:buFont typeface="Wingdings" panose="05000000000000000000" pitchFamily="2" charset="2"/>
              <a:buChar char="§"/>
            </a:pPr>
            <a:r>
              <a:rPr lang="en-US" sz="1400" dirty="0"/>
              <a:t>Population Data - US Census Bureau</a:t>
            </a:r>
          </a:p>
          <a:p>
            <a:pPr>
              <a:buFont typeface="Wingdings" panose="05000000000000000000" pitchFamily="2" charset="2"/>
              <a:buChar char="§"/>
            </a:pPr>
            <a:r>
              <a:rPr lang="en-US" sz="1400" dirty="0"/>
              <a:t>Influenza Deaths - By CDC</a:t>
            </a:r>
          </a:p>
          <a:p>
            <a:pPr>
              <a:buFont typeface="Wingdings" panose="05000000000000000000" pitchFamily="2" charset="2"/>
              <a:buChar char="§"/>
            </a:pPr>
            <a:r>
              <a:rPr lang="en-US" sz="1400" dirty="0"/>
              <a:t>Influenza Visits Data Set - By CDC</a:t>
            </a:r>
          </a:p>
          <a:p>
            <a:pPr>
              <a:buFont typeface="Wingdings" panose="05000000000000000000" pitchFamily="2" charset="2"/>
              <a:buChar char="§"/>
            </a:pPr>
            <a:r>
              <a:rPr lang="en-US" sz="1400" dirty="0"/>
              <a:t>Influenza Lab Test Data Set - By CDC</a:t>
            </a:r>
          </a:p>
          <a:p>
            <a:pPr>
              <a:buFont typeface="Wingdings" panose="05000000000000000000" pitchFamily="2" charset="2"/>
              <a:buChar char="§"/>
            </a:pPr>
            <a:r>
              <a:rPr lang="en-US" sz="1400" dirty="0"/>
              <a:t>Survey of Flu Shots in Children - By CDC</a:t>
            </a:r>
          </a:p>
        </p:txBody>
      </p:sp>
      <p:sp>
        <p:nvSpPr>
          <p:cNvPr id="13" name="Title 1">
            <a:extLst>
              <a:ext uri="{FF2B5EF4-FFF2-40B4-BE49-F238E27FC236}">
                <a16:creationId xmlns:a16="http://schemas.microsoft.com/office/drawing/2014/main" id="{79EFD9AB-FFB9-7418-BEB0-0D86F949189E}"/>
              </a:ext>
            </a:extLst>
          </p:cNvPr>
          <p:cNvSpPr>
            <a:spLocks noGrp="1"/>
          </p:cNvSpPr>
          <p:nvPr>
            <p:ph type="title"/>
          </p:nvPr>
        </p:nvSpPr>
        <p:spPr>
          <a:xfrm>
            <a:off x="66612" y="161722"/>
            <a:ext cx="3569557" cy="1238453"/>
          </a:xfrm>
        </p:spPr>
        <p:txBody>
          <a:bodyPr wrap="square" anchor="t">
            <a:noAutofit/>
          </a:bodyPr>
          <a:lstStyle/>
          <a:p>
            <a:pPr algn="l"/>
            <a:r>
              <a:rPr lang="en-US" sz="6600" b="1" dirty="0"/>
              <a:t>Influenza</a:t>
            </a:r>
            <a:br>
              <a:rPr lang="en-US" sz="4400" b="1" dirty="0"/>
            </a:br>
            <a:endParaRPr lang="en-US" sz="3600" dirty="0"/>
          </a:p>
        </p:txBody>
      </p:sp>
    </p:spTree>
    <p:extLst>
      <p:ext uri="{BB962C8B-B14F-4D97-AF65-F5344CB8AC3E}">
        <p14:creationId xmlns:p14="http://schemas.microsoft.com/office/powerpoint/2010/main" val="366112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4E0D775-30DE-5EE4-8A72-8199BF490514}"/>
              </a:ext>
            </a:extLst>
          </p:cNvPr>
          <p:cNvSpPr>
            <a:spLocks noGrp="1"/>
          </p:cNvSpPr>
          <p:nvPr>
            <p:ph type="title"/>
          </p:nvPr>
        </p:nvSpPr>
        <p:spPr>
          <a:xfrm>
            <a:off x="0" y="1"/>
            <a:ext cx="12192000" cy="807522"/>
          </a:xfrm>
        </p:spPr>
        <p:txBody>
          <a:bodyPr wrap="square" anchor="t">
            <a:normAutofit/>
          </a:bodyPr>
          <a:lstStyle/>
          <a:p>
            <a:pPr algn="ctr"/>
            <a:r>
              <a:rPr lang="en-US" sz="4400" dirty="0"/>
              <a:t>Influenza Mortality Rate by Age-Group</a:t>
            </a:r>
          </a:p>
        </p:txBody>
      </p:sp>
      <p:sp>
        <p:nvSpPr>
          <p:cNvPr id="14" name="Content Placeholder 2">
            <a:extLst>
              <a:ext uri="{FF2B5EF4-FFF2-40B4-BE49-F238E27FC236}">
                <a16:creationId xmlns:a16="http://schemas.microsoft.com/office/drawing/2014/main" id="{318C9EE2-685D-3BC1-37AC-38D85547F74E}"/>
              </a:ext>
            </a:extLst>
          </p:cNvPr>
          <p:cNvSpPr txBox="1">
            <a:spLocks/>
          </p:cNvSpPr>
          <p:nvPr/>
        </p:nvSpPr>
        <p:spPr>
          <a:xfrm>
            <a:off x="2735249" y="5953839"/>
            <a:ext cx="6467075" cy="807522"/>
          </a:xfrm>
          <a:prstGeom prst="rect">
            <a:avLst/>
          </a:prstGeom>
        </p:spPr>
        <p:txBody>
          <a:bodyPr>
            <a:normAutofit fontScale="92500"/>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impact from Influenza significantly increases with age.  </a:t>
            </a:r>
          </a:p>
        </p:txBody>
      </p:sp>
      <p:sp>
        <p:nvSpPr>
          <p:cNvPr id="16" name="Slide Number Placeholder 5">
            <a:extLst>
              <a:ext uri="{FF2B5EF4-FFF2-40B4-BE49-F238E27FC236}">
                <a16:creationId xmlns:a16="http://schemas.microsoft.com/office/drawing/2014/main" id="{B4B8ECB9-5922-22D3-E2D6-86721BD48485}"/>
              </a:ext>
            </a:extLst>
          </p:cNvPr>
          <p:cNvSpPr>
            <a:spLocks noGrp="1"/>
          </p:cNvSpPr>
          <p:nvPr>
            <p:ph type="sldNum" sz="quarter" idx="12"/>
          </p:nvPr>
        </p:nvSpPr>
        <p:spPr>
          <a:xfrm>
            <a:off x="9982800" y="6357600"/>
            <a:ext cx="1760150" cy="460800"/>
          </a:xfrm>
        </p:spPr>
        <p:txBody>
          <a:bodyPr>
            <a:normAutofit/>
          </a:bodyPr>
          <a:lstStyle/>
          <a:p>
            <a:fld id="{D39607A7-8386-47DB-8578-DDEDD194E5D4}" type="slidenum">
              <a:rPr lang="en-US" smtClean="0">
                <a:solidFill>
                  <a:schemeClr val="tx1"/>
                </a:solidFill>
              </a:rPr>
              <a:pPr/>
              <a:t>18</a:t>
            </a:fld>
            <a:endParaRPr lang="en-US" dirty="0">
              <a:solidFill>
                <a:schemeClr val="tx1"/>
              </a:solidFill>
            </a:endParaRPr>
          </a:p>
        </p:txBody>
      </p:sp>
      <p:pic>
        <p:nvPicPr>
          <p:cNvPr id="4" name="Picture 3">
            <a:extLst>
              <a:ext uri="{FF2B5EF4-FFF2-40B4-BE49-F238E27FC236}">
                <a16:creationId xmlns:a16="http://schemas.microsoft.com/office/drawing/2014/main" id="{3EC3C7F7-8DC3-55D8-F5FC-FC1DD10442FD}"/>
              </a:ext>
            </a:extLst>
          </p:cNvPr>
          <p:cNvPicPr>
            <a:picLocks noChangeAspect="1"/>
          </p:cNvPicPr>
          <p:nvPr/>
        </p:nvPicPr>
        <p:blipFill>
          <a:blip r:embed="rId2"/>
          <a:stretch>
            <a:fillRect/>
          </a:stretch>
        </p:blipFill>
        <p:spPr>
          <a:xfrm>
            <a:off x="2576383" y="807523"/>
            <a:ext cx="6845643" cy="5099007"/>
          </a:xfrm>
          <a:prstGeom prst="rect">
            <a:avLst/>
          </a:prstGeom>
        </p:spPr>
      </p:pic>
      <p:sp>
        <p:nvSpPr>
          <p:cNvPr id="2" name="Rectangle 1">
            <a:extLst>
              <a:ext uri="{FF2B5EF4-FFF2-40B4-BE49-F238E27FC236}">
                <a16:creationId xmlns:a16="http://schemas.microsoft.com/office/drawing/2014/main" id="{4C9966CA-0EF8-6A65-F3F5-47DA6000F3D8}"/>
              </a:ext>
            </a:extLst>
          </p:cNvPr>
          <p:cNvSpPr/>
          <p:nvPr/>
        </p:nvSpPr>
        <p:spPr>
          <a:xfrm>
            <a:off x="2378675" y="667265"/>
            <a:ext cx="7225243" cy="538321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1993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16871-E1C4-167F-C05B-1038AAF8ACC0}"/>
              </a:ext>
            </a:extLst>
          </p:cNvPr>
          <p:cNvSpPr>
            <a:spLocks noGrp="1"/>
          </p:cNvSpPr>
          <p:nvPr>
            <p:ph type="title"/>
          </p:nvPr>
        </p:nvSpPr>
        <p:spPr>
          <a:xfrm>
            <a:off x="0" y="0"/>
            <a:ext cx="7433953" cy="599109"/>
          </a:xfrm>
        </p:spPr>
        <p:txBody>
          <a:bodyPr/>
          <a:lstStyle/>
          <a:p>
            <a:r>
              <a:rPr lang="en-US" dirty="0"/>
              <a:t>Insights </a:t>
            </a:r>
          </a:p>
        </p:txBody>
      </p:sp>
      <p:sp>
        <p:nvSpPr>
          <p:cNvPr id="5" name="Slide Number Placeholder 4">
            <a:extLst>
              <a:ext uri="{FF2B5EF4-FFF2-40B4-BE49-F238E27FC236}">
                <a16:creationId xmlns:a16="http://schemas.microsoft.com/office/drawing/2014/main" id="{E92BA171-4471-C560-4BDF-5405051CF4AF}"/>
              </a:ext>
            </a:extLst>
          </p:cNvPr>
          <p:cNvSpPr>
            <a:spLocks noGrp="1"/>
          </p:cNvSpPr>
          <p:nvPr>
            <p:ph type="sldNum" sz="quarter" idx="12"/>
          </p:nvPr>
        </p:nvSpPr>
        <p:spPr/>
        <p:txBody>
          <a:bodyPr/>
          <a:lstStyle/>
          <a:p>
            <a:fld id="{FF2BD96E-3838-45D2-9031-D3AF67C920A5}" type="slidenum">
              <a:rPr lang="en-US" smtClean="0"/>
              <a:t>19</a:t>
            </a:fld>
            <a:endParaRPr lang="en-US" dirty="0"/>
          </a:p>
        </p:txBody>
      </p:sp>
      <p:pic>
        <p:nvPicPr>
          <p:cNvPr id="9" name="Picture 8">
            <a:extLst>
              <a:ext uri="{FF2B5EF4-FFF2-40B4-BE49-F238E27FC236}">
                <a16:creationId xmlns:a16="http://schemas.microsoft.com/office/drawing/2014/main" id="{B5DF77CA-BE7B-A615-2D09-1F31966CDFB3}"/>
              </a:ext>
            </a:extLst>
          </p:cNvPr>
          <p:cNvPicPr>
            <a:picLocks noChangeAspect="1"/>
          </p:cNvPicPr>
          <p:nvPr/>
        </p:nvPicPr>
        <p:blipFill>
          <a:blip r:embed="rId2"/>
          <a:stretch>
            <a:fillRect/>
          </a:stretch>
        </p:blipFill>
        <p:spPr>
          <a:xfrm>
            <a:off x="6240083" y="1263878"/>
            <a:ext cx="5278982" cy="4035811"/>
          </a:xfrm>
          <a:prstGeom prst="rect">
            <a:avLst/>
          </a:prstGeom>
        </p:spPr>
      </p:pic>
      <p:sp>
        <p:nvSpPr>
          <p:cNvPr id="10" name="Text Placeholder 3">
            <a:extLst>
              <a:ext uri="{FF2B5EF4-FFF2-40B4-BE49-F238E27FC236}">
                <a16:creationId xmlns:a16="http://schemas.microsoft.com/office/drawing/2014/main" id="{30D14982-6DDB-815F-497D-F851A3161B09}"/>
              </a:ext>
            </a:extLst>
          </p:cNvPr>
          <p:cNvSpPr txBox="1">
            <a:spLocks/>
          </p:cNvSpPr>
          <p:nvPr/>
        </p:nvSpPr>
        <p:spPr>
          <a:xfrm>
            <a:off x="6240083" y="5483797"/>
            <a:ext cx="5422652" cy="1282209"/>
          </a:xfrm>
          <a:prstGeom prst="rect">
            <a:avLst/>
          </a:prstGeom>
        </p:spPr>
        <p:txBody>
          <a:bodyPr vert="horz" lIns="91440" tIns="45720" rIns="91440" bIns="45720" rtlCol="0" anchor="t">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When viewing States on a per capita death rate, Hawaii &amp; Mississippi rank amongst the highest.</a:t>
            </a:r>
          </a:p>
        </p:txBody>
      </p:sp>
      <p:pic>
        <p:nvPicPr>
          <p:cNvPr id="12" name="Picture 11">
            <a:extLst>
              <a:ext uri="{FF2B5EF4-FFF2-40B4-BE49-F238E27FC236}">
                <a16:creationId xmlns:a16="http://schemas.microsoft.com/office/drawing/2014/main" id="{736962A9-15BB-077F-184A-E4C15CEB4611}"/>
              </a:ext>
            </a:extLst>
          </p:cNvPr>
          <p:cNvPicPr>
            <a:picLocks noChangeAspect="1"/>
          </p:cNvPicPr>
          <p:nvPr/>
        </p:nvPicPr>
        <p:blipFill>
          <a:blip r:embed="rId3"/>
          <a:stretch>
            <a:fillRect/>
          </a:stretch>
        </p:blipFill>
        <p:spPr>
          <a:xfrm>
            <a:off x="201482" y="1263877"/>
            <a:ext cx="5278982" cy="4035811"/>
          </a:xfrm>
          <a:prstGeom prst="rect">
            <a:avLst/>
          </a:prstGeom>
        </p:spPr>
      </p:pic>
      <p:sp>
        <p:nvSpPr>
          <p:cNvPr id="15" name="Text Placeholder 3">
            <a:extLst>
              <a:ext uri="{FF2B5EF4-FFF2-40B4-BE49-F238E27FC236}">
                <a16:creationId xmlns:a16="http://schemas.microsoft.com/office/drawing/2014/main" id="{DED1CDFB-67FA-6636-E5A6-60B54E5F748C}"/>
              </a:ext>
            </a:extLst>
          </p:cNvPr>
          <p:cNvSpPr txBox="1">
            <a:spLocks/>
          </p:cNvSpPr>
          <p:nvPr/>
        </p:nvSpPr>
        <p:spPr>
          <a:xfrm>
            <a:off x="201482" y="5343740"/>
            <a:ext cx="5278982" cy="1282209"/>
          </a:xfrm>
          <a:prstGeom prst="rect">
            <a:avLst/>
          </a:prstGeom>
        </p:spPr>
        <p:txBody>
          <a:bodyPr vert="horz" lIns="91440" tIns="45720" rIns="91440" bIns="45720" rtlCol="0" anchor="ctr">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California, New York, Florida &amp; Texas were amongst the highest death rate. </a:t>
            </a:r>
          </a:p>
        </p:txBody>
      </p:sp>
      <p:sp>
        <p:nvSpPr>
          <p:cNvPr id="3" name="Rectangle 2">
            <a:extLst>
              <a:ext uri="{FF2B5EF4-FFF2-40B4-BE49-F238E27FC236}">
                <a16:creationId xmlns:a16="http://schemas.microsoft.com/office/drawing/2014/main" id="{3EC3BB49-56CA-2BBA-9338-EE89E41ADB0C}"/>
              </a:ext>
            </a:extLst>
          </p:cNvPr>
          <p:cNvSpPr/>
          <p:nvPr/>
        </p:nvSpPr>
        <p:spPr>
          <a:xfrm>
            <a:off x="67962" y="747584"/>
            <a:ext cx="5585255" cy="4705867"/>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A8B2B8-E59C-54FA-EDCE-94F773AE0193}"/>
              </a:ext>
            </a:extLst>
          </p:cNvPr>
          <p:cNvSpPr/>
          <p:nvPr/>
        </p:nvSpPr>
        <p:spPr>
          <a:xfrm>
            <a:off x="6077481" y="747584"/>
            <a:ext cx="5585255" cy="4705868"/>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65F2646-D7C3-2908-7212-1260F0744681}"/>
              </a:ext>
            </a:extLst>
          </p:cNvPr>
          <p:cNvSpPr txBox="1"/>
          <p:nvPr/>
        </p:nvSpPr>
        <p:spPr>
          <a:xfrm>
            <a:off x="630876" y="872519"/>
            <a:ext cx="6172200" cy="369332"/>
          </a:xfrm>
          <a:prstGeom prst="rect">
            <a:avLst/>
          </a:prstGeom>
          <a:noFill/>
        </p:spPr>
        <p:txBody>
          <a:bodyPr wrap="square">
            <a:spAutoFit/>
          </a:bodyPr>
          <a:lstStyle/>
          <a:p>
            <a:r>
              <a:rPr lang="en-US" sz="1800" dirty="0"/>
              <a:t>Influenza Death vs. State Population</a:t>
            </a:r>
            <a:endParaRPr lang="en-US" dirty="0"/>
          </a:p>
        </p:txBody>
      </p:sp>
      <p:sp>
        <p:nvSpPr>
          <p:cNvPr id="8" name="TextBox 7">
            <a:extLst>
              <a:ext uri="{FF2B5EF4-FFF2-40B4-BE49-F238E27FC236}">
                <a16:creationId xmlns:a16="http://schemas.microsoft.com/office/drawing/2014/main" id="{3936309A-9504-7A97-BF9B-D013596283BA}"/>
              </a:ext>
            </a:extLst>
          </p:cNvPr>
          <p:cNvSpPr txBox="1"/>
          <p:nvPr/>
        </p:nvSpPr>
        <p:spPr>
          <a:xfrm>
            <a:off x="7054330" y="793535"/>
            <a:ext cx="6172200" cy="369332"/>
          </a:xfrm>
          <a:prstGeom prst="rect">
            <a:avLst/>
          </a:prstGeom>
          <a:noFill/>
        </p:spPr>
        <p:txBody>
          <a:bodyPr wrap="square">
            <a:spAutoFit/>
          </a:bodyPr>
          <a:lstStyle/>
          <a:p>
            <a:r>
              <a:rPr lang="en-US" sz="1800" dirty="0"/>
              <a:t>Per Capita Influenz</a:t>
            </a:r>
            <a:r>
              <a:rPr lang="en-US" dirty="0"/>
              <a:t>a Deaths By State</a:t>
            </a:r>
            <a:r>
              <a:rPr lang="en-US" sz="1800" dirty="0"/>
              <a:t> </a:t>
            </a:r>
            <a:endParaRPr lang="en-US" dirty="0"/>
          </a:p>
        </p:txBody>
      </p:sp>
    </p:spTree>
    <p:extLst>
      <p:ext uri="{BB962C8B-B14F-4D97-AF65-F5344CB8AC3E}">
        <p14:creationId xmlns:p14="http://schemas.microsoft.com/office/powerpoint/2010/main" val="207463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E020F-FAE8-516D-160E-1287B3268BA6}"/>
              </a:ext>
            </a:extLst>
          </p:cNvPr>
          <p:cNvSpPr>
            <a:spLocks noGrp="1"/>
          </p:cNvSpPr>
          <p:nvPr>
            <p:ph type="title"/>
          </p:nvPr>
        </p:nvSpPr>
        <p:spPr>
          <a:xfrm>
            <a:off x="3873583" y="727116"/>
            <a:ext cx="3856679" cy="1453003"/>
          </a:xfrm>
        </p:spPr>
        <p:txBody>
          <a:bodyPr>
            <a:normAutofit/>
          </a:bodyPr>
          <a:lstStyle/>
          <a:p>
            <a:r>
              <a:rPr lang="en-US" sz="4400" dirty="0"/>
              <a:t>About Me</a:t>
            </a:r>
          </a:p>
        </p:txBody>
      </p:sp>
      <p:sp>
        <p:nvSpPr>
          <p:cNvPr id="6" name="Slide Number Placeholder 5">
            <a:extLst>
              <a:ext uri="{FF2B5EF4-FFF2-40B4-BE49-F238E27FC236}">
                <a16:creationId xmlns:a16="http://schemas.microsoft.com/office/drawing/2014/main" id="{2D6A9F7A-D411-2ADA-9C3B-2CD5BADF4B27}"/>
              </a:ext>
            </a:extLst>
          </p:cNvPr>
          <p:cNvSpPr>
            <a:spLocks noGrp="1"/>
          </p:cNvSpPr>
          <p:nvPr>
            <p:ph type="sldNum" sz="quarter" idx="12"/>
          </p:nvPr>
        </p:nvSpPr>
        <p:spPr/>
        <p:txBody>
          <a:bodyPr/>
          <a:lstStyle/>
          <a:p>
            <a:fld id="{294A09A9-5501-47C1-A89A-A340965A2BE2}" type="slidenum">
              <a:rPr lang="en-US" smtClean="0"/>
              <a:t>2</a:t>
            </a:fld>
            <a:endParaRPr lang="en-US" dirty="0"/>
          </a:p>
        </p:txBody>
      </p:sp>
      <p:sp>
        <p:nvSpPr>
          <p:cNvPr id="9" name="Oval 8">
            <a:extLst>
              <a:ext uri="{FF2B5EF4-FFF2-40B4-BE49-F238E27FC236}">
                <a16:creationId xmlns:a16="http://schemas.microsoft.com/office/drawing/2014/main" id="{72DFD721-FD27-91F5-E545-B91066F057AC}"/>
              </a:ext>
            </a:extLst>
          </p:cNvPr>
          <p:cNvSpPr/>
          <p:nvPr/>
        </p:nvSpPr>
        <p:spPr>
          <a:xfrm>
            <a:off x="1171574" y="953555"/>
            <a:ext cx="1993107" cy="2104317"/>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68BEB5B-5F71-FDB7-144D-0F2B8F232214}"/>
              </a:ext>
            </a:extLst>
          </p:cNvPr>
          <p:cNvSpPr txBox="1"/>
          <p:nvPr/>
        </p:nvSpPr>
        <p:spPr>
          <a:xfrm>
            <a:off x="2987293" y="3057872"/>
            <a:ext cx="7447988" cy="987386"/>
          </a:xfrm>
          <a:prstGeom prst="rect">
            <a:avLst/>
          </a:prstGeom>
          <a:noFill/>
        </p:spPr>
        <p:txBody>
          <a:bodyPr wrap="square">
            <a:spAutoFit/>
          </a:bodyPr>
          <a:lstStyle/>
          <a:p>
            <a:pPr>
              <a:lnSpc>
                <a:spcPct val="110000"/>
              </a:lnSpc>
            </a:pPr>
            <a:r>
              <a:rPr lang="en-US" sz="1800" dirty="0"/>
              <a:t>My name is Robert, and I am </a:t>
            </a:r>
            <a:r>
              <a:rPr lang="en-US" dirty="0"/>
              <a:t>a</a:t>
            </a:r>
            <a:r>
              <a:rPr lang="en-US" sz="1800" dirty="0"/>
              <a:t>n accomplished Data </a:t>
            </a:r>
            <a:r>
              <a:rPr lang="en-US" dirty="0"/>
              <a:t>A</a:t>
            </a:r>
            <a:r>
              <a:rPr lang="en-US" sz="1800" dirty="0"/>
              <a:t>nalyst skilled in extracting actionable insights from extensive datasets using data-driven approaches to </a:t>
            </a:r>
            <a:r>
              <a:rPr lang="en-US" dirty="0"/>
              <a:t>d</a:t>
            </a:r>
            <a:r>
              <a:rPr lang="en-US" sz="1800" dirty="0"/>
              <a:t>rive growth and propel the business forward.  </a:t>
            </a:r>
          </a:p>
        </p:txBody>
      </p:sp>
    </p:spTree>
    <p:extLst>
      <p:ext uri="{BB962C8B-B14F-4D97-AF65-F5344CB8AC3E}">
        <p14:creationId xmlns:p14="http://schemas.microsoft.com/office/powerpoint/2010/main" val="1342480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A3BF-A880-DB26-1EEA-316C70AC4E8D}"/>
              </a:ext>
            </a:extLst>
          </p:cNvPr>
          <p:cNvSpPr>
            <a:spLocks noGrp="1"/>
          </p:cNvSpPr>
          <p:nvPr>
            <p:ph type="title"/>
          </p:nvPr>
        </p:nvSpPr>
        <p:spPr>
          <a:xfrm>
            <a:off x="0" y="39600"/>
            <a:ext cx="10213200" cy="625418"/>
          </a:xfrm>
        </p:spPr>
        <p:txBody>
          <a:bodyPr/>
          <a:lstStyle/>
          <a:p>
            <a:r>
              <a:rPr lang="en-US" dirty="0"/>
              <a:t>Insights</a:t>
            </a:r>
          </a:p>
        </p:txBody>
      </p:sp>
      <p:sp>
        <p:nvSpPr>
          <p:cNvPr id="5" name="Slide Number Placeholder 4">
            <a:extLst>
              <a:ext uri="{FF2B5EF4-FFF2-40B4-BE49-F238E27FC236}">
                <a16:creationId xmlns:a16="http://schemas.microsoft.com/office/drawing/2014/main" id="{FF13B891-102F-3F65-FF7E-28CF46B60548}"/>
              </a:ext>
            </a:extLst>
          </p:cNvPr>
          <p:cNvSpPr>
            <a:spLocks noGrp="1"/>
          </p:cNvSpPr>
          <p:nvPr>
            <p:ph type="sldNum" sz="quarter" idx="12"/>
          </p:nvPr>
        </p:nvSpPr>
        <p:spPr/>
        <p:txBody>
          <a:bodyPr/>
          <a:lstStyle/>
          <a:p>
            <a:fld id="{FF2BD96E-3838-45D2-9031-D3AF67C920A5}" type="slidenum">
              <a:rPr lang="en-US" smtClean="0"/>
              <a:t>20</a:t>
            </a:fld>
            <a:endParaRPr lang="en-US" dirty="0"/>
          </a:p>
        </p:txBody>
      </p:sp>
      <p:pic>
        <p:nvPicPr>
          <p:cNvPr id="7" name="Picture 6">
            <a:extLst>
              <a:ext uri="{FF2B5EF4-FFF2-40B4-BE49-F238E27FC236}">
                <a16:creationId xmlns:a16="http://schemas.microsoft.com/office/drawing/2014/main" id="{B66D454C-5EE2-DFA0-9DE1-AF62CD85CE8A}"/>
              </a:ext>
            </a:extLst>
          </p:cNvPr>
          <p:cNvPicPr>
            <a:picLocks noChangeAspect="1"/>
          </p:cNvPicPr>
          <p:nvPr/>
        </p:nvPicPr>
        <p:blipFill>
          <a:blip r:embed="rId2"/>
          <a:stretch>
            <a:fillRect/>
          </a:stretch>
        </p:blipFill>
        <p:spPr>
          <a:xfrm>
            <a:off x="1050325" y="1044146"/>
            <a:ext cx="5671751" cy="5437398"/>
          </a:xfrm>
          <a:prstGeom prst="rect">
            <a:avLst/>
          </a:prstGeom>
        </p:spPr>
      </p:pic>
      <p:sp>
        <p:nvSpPr>
          <p:cNvPr id="9" name="Text Placeholder 3">
            <a:extLst>
              <a:ext uri="{FF2B5EF4-FFF2-40B4-BE49-F238E27FC236}">
                <a16:creationId xmlns:a16="http://schemas.microsoft.com/office/drawing/2014/main" id="{A1D0D8A1-65CF-BDBB-BCF2-CA0BCAA7AE28}"/>
              </a:ext>
            </a:extLst>
          </p:cNvPr>
          <p:cNvSpPr txBox="1">
            <a:spLocks/>
          </p:cNvSpPr>
          <p:nvPr/>
        </p:nvSpPr>
        <p:spPr>
          <a:xfrm>
            <a:off x="7386542" y="2551771"/>
            <a:ext cx="4356408" cy="1618533"/>
          </a:xfrm>
          <a:prstGeom prst="rect">
            <a:avLst/>
          </a:prstGeom>
        </p:spPr>
        <p:txBody>
          <a:bodyPr vert="horz" lIns="91440" tIns="45720" rIns="91440" bIns="45720" rtlCol="0" anchor="ctr">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Higher patient to provider ratios in States can result in inadequate medical attention for patients. </a:t>
            </a:r>
          </a:p>
        </p:txBody>
      </p:sp>
      <p:sp>
        <p:nvSpPr>
          <p:cNvPr id="3" name="TextBox 2">
            <a:extLst>
              <a:ext uri="{FF2B5EF4-FFF2-40B4-BE49-F238E27FC236}">
                <a16:creationId xmlns:a16="http://schemas.microsoft.com/office/drawing/2014/main" id="{529B52A5-7DFB-179E-DA63-9D8FF1DBE29C}"/>
              </a:ext>
            </a:extLst>
          </p:cNvPr>
          <p:cNvSpPr txBox="1"/>
          <p:nvPr/>
        </p:nvSpPr>
        <p:spPr>
          <a:xfrm>
            <a:off x="1718270" y="611222"/>
            <a:ext cx="4377730" cy="369332"/>
          </a:xfrm>
          <a:prstGeom prst="rect">
            <a:avLst/>
          </a:prstGeom>
          <a:noFill/>
        </p:spPr>
        <p:txBody>
          <a:bodyPr wrap="square">
            <a:spAutoFit/>
          </a:bodyPr>
          <a:lstStyle/>
          <a:p>
            <a:pPr algn="ctr"/>
            <a:r>
              <a:rPr lang="en-US" sz="1800" dirty="0"/>
              <a:t>Patient To Provider Rations</a:t>
            </a:r>
            <a:endParaRPr lang="en-US" dirty="0"/>
          </a:p>
        </p:txBody>
      </p:sp>
      <p:sp>
        <p:nvSpPr>
          <p:cNvPr id="4" name="Rectangle 3">
            <a:extLst>
              <a:ext uri="{FF2B5EF4-FFF2-40B4-BE49-F238E27FC236}">
                <a16:creationId xmlns:a16="http://schemas.microsoft.com/office/drawing/2014/main" id="{C389FC47-EF4D-59E9-6179-64E0619164BB}"/>
              </a:ext>
            </a:extLst>
          </p:cNvPr>
          <p:cNvSpPr/>
          <p:nvPr/>
        </p:nvSpPr>
        <p:spPr>
          <a:xfrm>
            <a:off x="759942" y="611222"/>
            <a:ext cx="6444047" cy="611703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533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CD31C-FA13-68D9-1608-1732BDD4B8D5}"/>
              </a:ext>
            </a:extLst>
          </p:cNvPr>
          <p:cNvSpPr>
            <a:spLocks noGrp="1"/>
          </p:cNvSpPr>
          <p:nvPr>
            <p:ph type="title"/>
          </p:nvPr>
        </p:nvSpPr>
        <p:spPr>
          <a:xfrm>
            <a:off x="0" y="39600"/>
            <a:ext cx="10213200" cy="460800"/>
          </a:xfrm>
        </p:spPr>
        <p:txBody>
          <a:bodyPr>
            <a:normAutofit fontScale="90000"/>
          </a:bodyPr>
          <a:lstStyle/>
          <a:p>
            <a:r>
              <a:rPr lang="en-US" dirty="0"/>
              <a:t>Insights </a:t>
            </a:r>
          </a:p>
        </p:txBody>
      </p:sp>
      <p:sp>
        <p:nvSpPr>
          <p:cNvPr id="5" name="Slide Number Placeholder 4">
            <a:extLst>
              <a:ext uri="{FF2B5EF4-FFF2-40B4-BE49-F238E27FC236}">
                <a16:creationId xmlns:a16="http://schemas.microsoft.com/office/drawing/2014/main" id="{9069C49E-9CFF-F93A-7C4B-CC37DAB64F3C}"/>
              </a:ext>
            </a:extLst>
          </p:cNvPr>
          <p:cNvSpPr>
            <a:spLocks noGrp="1"/>
          </p:cNvSpPr>
          <p:nvPr>
            <p:ph type="sldNum" sz="quarter" idx="12"/>
          </p:nvPr>
        </p:nvSpPr>
        <p:spPr/>
        <p:txBody>
          <a:bodyPr/>
          <a:lstStyle/>
          <a:p>
            <a:fld id="{FF2BD96E-3838-45D2-9031-D3AF67C920A5}" type="slidenum">
              <a:rPr lang="en-US" smtClean="0"/>
              <a:t>21</a:t>
            </a:fld>
            <a:endParaRPr lang="en-US" dirty="0"/>
          </a:p>
        </p:txBody>
      </p:sp>
      <p:pic>
        <p:nvPicPr>
          <p:cNvPr id="7" name="Picture 6">
            <a:extLst>
              <a:ext uri="{FF2B5EF4-FFF2-40B4-BE49-F238E27FC236}">
                <a16:creationId xmlns:a16="http://schemas.microsoft.com/office/drawing/2014/main" id="{11712D9A-220C-88CA-7DB0-CA2F71B5B9B7}"/>
              </a:ext>
            </a:extLst>
          </p:cNvPr>
          <p:cNvPicPr>
            <a:picLocks noChangeAspect="1"/>
          </p:cNvPicPr>
          <p:nvPr/>
        </p:nvPicPr>
        <p:blipFill>
          <a:blip r:embed="rId2"/>
          <a:stretch>
            <a:fillRect/>
          </a:stretch>
        </p:blipFill>
        <p:spPr>
          <a:xfrm>
            <a:off x="186108" y="1063288"/>
            <a:ext cx="5419045" cy="4356299"/>
          </a:xfrm>
          <a:prstGeom prst="rect">
            <a:avLst/>
          </a:prstGeom>
        </p:spPr>
      </p:pic>
      <p:pic>
        <p:nvPicPr>
          <p:cNvPr id="9" name="Picture 8">
            <a:extLst>
              <a:ext uri="{FF2B5EF4-FFF2-40B4-BE49-F238E27FC236}">
                <a16:creationId xmlns:a16="http://schemas.microsoft.com/office/drawing/2014/main" id="{2F29766B-8F76-E40E-AE03-032FEFFE94D0}"/>
              </a:ext>
            </a:extLst>
          </p:cNvPr>
          <p:cNvPicPr>
            <a:picLocks noChangeAspect="1"/>
          </p:cNvPicPr>
          <p:nvPr/>
        </p:nvPicPr>
        <p:blipFill>
          <a:blip r:embed="rId3"/>
          <a:stretch>
            <a:fillRect/>
          </a:stretch>
        </p:blipFill>
        <p:spPr>
          <a:xfrm>
            <a:off x="892617" y="1526425"/>
            <a:ext cx="887512" cy="1302469"/>
          </a:xfrm>
          <a:prstGeom prst="rect">
            <a:avLst/>
          </a:prstGeom>
        </p:spPr>
      </p:pic>
      <p:sp>
        <p:nvSpPr>
          <p:cNvPr id="10" name="Text Placeholder 3">
            <a:extLst>
              <a:ext uri="{FF2B5EF4-FFF2-40B4-BE49-F238E27FC236}">
                <a16:creationId xmlns:a16="http://schemas.microsoft.com/office/drawing/2014/main" id="{67C55DB6-E574-880F-3E7B-C1FE4887B940}"/>
              </a:ext>
            </a:extLst>
          </p:cNvPr>
          <p:cNvSpPr txBox="1">
            <a:spLocks/>
          </p:cNvSpPr>
          <p:nvPr/>
        </p:nvSpPr>
        <p:spPr>
          <a:xfrm>
            <a:off x="892617" y="5530199"/>
            <a:ext cx="3774233" cy="554180"/>
          </a:xfrm>
          <a:prstGeom prst="rect">
            <a:avLst/>
          </a:prstGeom>
        </p:spPr>
        <p:txBody>
          <a:bodyPr vert="horz" lIns="91440" tIns="45720" rIns="91440" bIns="45720" rtlCol="0" anchor="t">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trend continues into 2018.</a:t>
            </a:r>
          </a:p>
        </p:txBody>
      </p:sp>
      <p:pic>
        <p:nvPicPr>
          <p:cNvPr id="11" name="Picture 10">
            <a:extLst>
              <a:ext uri="{FF2B5EF4-FFF2-40B4-BE49-F238E27FC236}">
                <a16:creationId xmlns:a16="http://schemas.microsoft.com/office/drawing/2014/main" id="{2DC1EC10-E8A0-619D-7D0B-E0F2A44F8E3B}"/>
              </a:ext>
            </a:extLst>
          </p:cNvPr>
          <p:cNvPicPr>
            <a:picLocks noChangeAspect="1"/>
          </p:cNvPicPr>
          <p:nvPr/>
        </p:nvPicPr>
        <p:blipFill>
          <a:blip r:embed="rId4"/>
          <a:stretch>
            <a:fillRect/>
          </a:stretch>
        </p:blipFill>
        <p:spPr>
          <a:xfrm>
            <a:off x="6246017" y="1063288"/>
            <a:ext cx="4833814" cy="4363103"/>
          </a:xfrm>
          <a:prstGeom prst="rect">
            <a:avLst/>
          </a:prstGeom>
        </p:spPr>
      </p:pic>
      <p:sp>
        <p:nvSpPr>
          <p:cNvPr id="12" name="Text Placeholder 3">
            <a:extLst>
              <a:ext uri="{FF2B5EF4-FFF2-40B4-BE49-F238E27FC236}">
                <a16:creationId xmlns:a16="http://schemas.microsoft.com/office/drawing/2014/main" id="{A7B21230-9B61-BAD5-A142-03F1E6ACF481}"/>
              </a:ext>
            </a:extLst>
          </p:cNvPr>
          <p:cNvSpPr txBox="1">
            <a:spLocks/>
          </p:cNvSpPr>
          <p:nvPr/>
        </p:nvSpPr>
        <p:spPr>
          <a:xfrm>
            <a:off x="6246018" y="5632624"/>
            <a:ext cx="4833813" cy="1048210"/>
          </a:xfrm>
          <a:prstGeom prst="rect">
            <a:avLst/>
          </a:prstGeom>
        </p:spPr>
        <p:txBody>
          <a:bodyPr vert="horz" lIns="91440" tIns="45720" rIns="91440" bIns="45720" rtlCol="0" anchor="t">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Winter has the highest death rates since cold weather affects our bodies. </a:t>
            </a:r>
          </a:p>
        </p:txBody>
      </p:sp>
      <p:sp>
        <p:nvSpPr>
          <p:cNvPr id="3" name="Rectangle 2">
            <a:extLst>
              <a:ext uri="{FF2B5EF4-FFF2-40B4-BE49-F238E27FC236}">
                <a16:creationId xmlns:a16="http://schemas.microsoft.com/office/drawing/2014/main" id="{2218565D-A212-5B77-3F71-3A6496C988FF}"/>
              </a:ext>
            </a:extLst>
          </p:cNvPr>
          <p:cNvSpPr/>
          <p:nvPr/>
        </p:nvSpPr>
        <p:spPr>
          <a:xfrm>
            <a:off x="61784" y="918570"/>
            <a:ext cx="5671751" cy="4697575"/>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9E44122-BD9B-9F3C-A6C6-997CA1AEFB39}"/>
              </a:ext>
            </a:extLst>
          </p:cNvPr>
          <p:cNvSpPr/>
          <p:nvPr/>
        </p:nvSpPr>
        <p:spPr>
          <a:xfrm>
            <a:off x="6021876" y="935049"/>
            <a:ext cx="5228952" cy="4697575"/>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40F5F89-909E-0421-CEC0-F310B412C53D}"/>
              </a:ext>
            </a:extLst>
          </p:cNvPr>
          <p:cNvSpPr txBox="1"/>
          <p:nvPr/>
        </p:nvSpPr>
        <p:spPr>
          <a:xfrm>
            <a:off x="390260" y="565717"/>
            <a:ext cx="5010740" cy="369332"/>
          </a:xfrm>
          <a:prstGeom prst="rect">
            <a:avLst/>
          </a:prstGeom>
          <a:noFill/>
        </p:spPr>
        <p:txBody>
          <a:bodyPr wrap="square">
            <a:spAutoFit/>
          </a:bodyPr>
          <a:lstStyle/>
          <a:p>
            <a:pPr algn="ctr"/>
            <a:r>
              <a:rPr lang="en-US" dirty="0"/>
              <a:t>Forecasting Top 10 States: Influenza Deaths </a:t>
            </a:r>
          </a:p>
        </p:txBody>
      </p:sp>
      <p:sp>
        <p:nvSpPr>
          <p:cNvPr id="8" name="TextBox 7">
            <a:extLst>
              <a:ext uri="{FF2B5EF4-FFF2-40B4-BE49-F238E27FC236}">
                <a16:creationId xmlns:a16="http://schemas.microsoft.com/office/drawing/2014/main" id="{3D48F0E6-345B-524D-C081-B94E4F6B3D1B}"/>
              </a:ext>
            </a:extLst>
          </p:cNvPr>
          <p:cNvSpPr txBox="1"/>
          <p:nvPr/>
        </p:nvSpPr>
        <p:spPr>
          <a:xfrm>
            <a:off x="6069091" y="518250"/>
            <a:ext cx="5010740" cy="369332"/>
          </a:xfrm>
          <a:prstGeom prst="rect">
            <a:avLst/>
          </a:prstGeom>
          <a:noFill/>
        </p:spPr>
        <p:txBody>
          <a:bodyPr wrap="square">
            <a:spAutoFit/>
          </a:bodyPr>
          <a:lstStyle/>
          <a:p>
            <a:pPr algn="ctr"/>
            <a:r>
              <a:rPr lang="en-US" dirty="0"/>
              <a:t>Death Rate Count By Season</a:t>
            </a:r>
          </a:p>
        </p:txBody>
      </p:sp>
      <p:pic>
        <p:nvPicPr>
          <p:cNvPr id="14" name="Picture 13">
            <a:extLst>
              <a:ext uri="{FF2B5EF4-FFF2-40B4-BE49-F238E27FC236}">
                <a16:creationId xmlns:a16="http://schemas.microsoft.com/office/drawing/2014/main" id="{0A90F367-C86F-335E-9DDC-8D9E2B344F7D}"/>
              </a:ext>
            </a:extLst>
          </p:cNvPr>
          <p:cNvPicPr>
            <a:picLocks noChangeAspect="1"/>
          </p:cNvPicPr>
          <p:nvPr/>
        </p:nvPicPr>
        <p:blipFill>
          <a:blip r:embed="rId5"/>
          <a:stretch>
            <a:fillRect/>
          </a:stretch>
        </p:blipFill>
        <p:spPr>
          <a:xfrm>
            <a:off x="282985" y="1133899"/>
            <a:ext cx="1219263" cy="215911"/>
          </a:xfrm>
          <a:prstGeom prst="rect">
            <a:avLst/>
          </a:prstGeom>
        </p:spPr>
      </p:pic>
    </p:spTree>
    <p:extLst>
      <p:ext uri="{BB962C8B-B14F-4D97-AF65-F5344CB8AC3E}">
        <p14:creationId xmlns:p14="http://schemas.microsoft.com/office/powerpoint/2010/main" val="1895226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B9FB73-13EF-5FF4-FC5D-970352CA8AD0}"/>
              </a:ext>
            </a:extLst>
          </p:cNvPr>
          <p:cNvSpPr>
            <a:spLocks noGrp="1"/>
          </p:cNvSpPr>
          <p:nvPr>
            <p:ph type="sldNum" sz="quarter" idx="12"/>
          </p:nvPr>
        </p:nvSpPr>
        <p:spPr/>
        <p:txBody>
          <a:bodyPr/>
          <a:lstStyle/>
          <a:p>
            <a:fld id="{FF2BD96E-3838-45D2-9031-D3AF67C920A5}" type="slidenum">
              <a:rPr lang="en-US" smtClean="0"/>
              <a:t>22</a:t>
            </a:fld>
            <a:endParaRPr lang="en-US" dirty="0"/>
          </a:p>
        </p:txBody>
      </p:sp>
      <p:pic>
        <p:nvPicPr>
          <p:cNvPr id="7" name="Picture 6">
            <a:extLst>
              <a:ext uri="{FF2B5EF4-FFF2-40B4-BE49-F238E27FC236}">
                <a16:creationId xmlns:a16="http://schemas.microsoft.com/office/drawing/2014/main" id="{2D32415C-3BF1-AC77-5B30-7D03FCABC373}"/>
              </a:ext>
            </a:extLst>
          </p:cNvPr>
          <p:cNvPicPr>
            <a:picLocks noChangeAspect="1"/>
          </p:cNvPicPr>
          <p:nvPr/>
        </p:nvPicPr>
        <p:blipFill>
          <a:blip r:embed="rId2"/>
          <a:stretch>
            <a:fillRect/>
          </a:stretch>
        </p:blipFill>
        <p:spPr>
          <a:xfrm>
            <a:off x="2118223" y="1194919"/>
            <a:ext cx="5837985" cy="3865173"/>
          </a:xfrm>
          <a:prstGeom prst="rect">
            <a:avLst/>
          </a:prstGeom>
        </p:spPr>
      </p:pic>
      <p:sp>
        <p:nvSpPr>
          <p:cNvPr id="8" name="Title 1">
            <a:extLst>
              <a:ext uri="{FF2B5EF4-FFF2-40B4-BE49-F238E27FC236}">
                <a16:creationId xmlns:a16="http://schemas.microsoft.com/office/drawing/2014/main" id="{2118ACDF-CCE9-03DC-8EA1-7FB8E4E644AE}"/>
              </a:ext>
            </a:extLst>
          </p:cNvPr>
          <p:cNvSpPr>
            <a:spLocks noGrp="1"/>
          </p:cNvSpPr>
          <p:nvPr>
            <p:ph type="title"/>
          </p:nvPr>
        </p:nvSpPr>
        <p:spPr>
          <a:xfrm>
            <a:off x="0" y="1"/>
            <a:ext cx="12192000" cy="627619"/>
          </a:xfrm>
        </p:spPr>
        <p:txBody>
          <a:bodyPr wrap="square" anchor="t">
            <a:normAutofit fontScale="90000"/>
          </a:bodyPr>
          <a:lstStyle/>
          <a:p>
            <a:r>
              <a:rPr lang="en-US" sz="4400" b="1" dirty="0"/>
              <a:t>Mortality Rate by State</a:t>
            </a:r>
            <a:br>
              <a:rPr lang="en-US" sz="4400" dirty="0"/>
            </a:br>
            <a:r>
              <a:rPr lang="en-US" sz="3100" dirty="0"/>
              <a:t>Deployment of medical staff prioritized based on States with highest mortality rate. </a:t>
            </a:r>
          </a:p>
        </p:txBody>
      </p:sp>
    </p:spTree>
    <p:extLst>
      <p:ext uri="{BB962C8B-B14F-4D97-AF65-F5344CB8AC3E}">
        <p14:creationId xmlns:p14="http://schemas.microsoft.com/office/powerpoint/2010/main" val="1415957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F4AA-41C4-86CC-8E1D-08FED3B3DF6D}"/>
              </a:ext>
            </a:extLst>
          </p:cNvPr>
          <p:cNvSpPr>
            <a:spLocks noGrp="1"/>
          </p:cNvSpPr>
          <p:nvPr>
            <p:ph type="title"/>
          </p:nvPr>
        </p:nvSpPr>
        <p:spPr>
          <a:xfrm>
            <a:off x="118249" y="135924"/>
            <a:ext cx="6764465" cy="457200"/>
          </a:xfrm>
        </p:spPr>
        <p:txBody>
          <a:bodyPr>
            <a:normAutofit fontScale="90000"/>
          </a:bodyPr>
          <a:lstStyle/>
          <a:p>
            <a:r>
              <a:rPr lang="en-US" dirty="0"/>
              <a:t>Recommendations</a:t>
            </a:r>
          </a:p>
        </p:txBody>
      </p:sp>
      <p:sp>
        <p:nvSpPr>
          <p:cNvPr id="3" name="Content Placeholder 2">
            <a:extLst>
              <a:ext uri="{FF2B5EF4-FFF2-40B4-BE49-F238E27FC236}">
                <a16:creationId xmlns:a16="http://schemas.microsoft.com/office/drawing/2014/main" id="{CE6C0BC2-D6EA-7B8E-03D7-59AC4E95678F}"/>
              </a:ext>
            </a:extLst>
          </p:cNvPr>
          <p:cNvSpPr>
            <a:spLocks noGrp="1"/>
          </p:cNvSpPr>
          <p:nvPr>
            <p:ph idx="1"/>
          </p:nvPr>
        </p:nvSpPr>
        <p:spPr>
          <a:xfrm>
            <a:off x="118249" y="2088293"/>
            <a:ext cx="5931759" cy="4040191"/>
          </a:xfrm>
        </p:spPr>
        <p:txBody>
          <a:bodyPr>
            <a:normAutofit fontScale="85000" lnSpcReduction="10000"/>
          </a:bodyPr>
          <a:lstStyle/>
          <a:p>
            <a:pPr>
              <a:buSzPct val="100000"/>
              <a:buFont typeface="Wingdings" panose="05000000000000000000" pitchFamily="2" charset="2"/>
              <a:buChar char="§"/>
            </a:pPr>
            <a:r>
              <a:rPr lang="en-US" sz="2100" dirty="0">
                <a:solidFill>
                  <a:schemeClr val="tx1"/>
                </a:solidFill>
              </a:rPr>
              <a:t>Deploy medical resources to States based prioritized by Influenzas Death Rate outlined in the tree map. </a:t>
            </a:r>
          </a:p>
          <a:p>
            <a:pPr>
              <a:buSzPct val="100000"/>
              <a:buFont typeface="Wingdings" panose="05000000000000000000" pitchFamily="2" charset="2"/>
              <a:buChar char="§"/>
            </a:pPr>
            <a:r>
              <a:rPr lang="en-US" sz="2100" dirty="0">
                <a:solidFill>
                  <a:schemeClr val="tx1"/>
                </a:solidFill>
              </a:rPr>
              <a:t>Increase flu shots in States with higher per capita death rate during the CDC recommended months of September and October.</a:t>
            </a:r>
          </a:p>
          <a:p>
            <a:pPr>
              <a:buSzPct val="100000"/>
              <a:buFont typeface="Wingdings" panose="05000000000000000000" pitchFamily="2" charset="2"/>
              <a:buChar char="§"/>
            </a:pPr>
            <a:r>
              <a:rPr lang="en-US" sz="2100" dirty="0">
                <a:solidFill>
                  <a:schemeClr val="tx1"/>
                </a:solidFill>
              </a:rPr>
              <a:t>Improve patient care by increasing the number of providers to States with a higher patient-to-provider ratio</a:t>
            </a:r>
          </a:p>
          <a:p>
            <a:pPr>
              <a:buSzPct val="100000"/>
              <a:buFont typeface="Wingdings" panose="05000000000000000000" pitchFamily="2" charset="2"/>
              <a:buChar char="§"/>
            </a:pPr>
            <a:endParaRPr lang="en-US" dirty="0"/>
          </a:p>
        </p:txBody>
      </p:sp>
      <p:sp>
        <p:nvSpPr>
          <p:cNvPr id="5" name="Slide Number Placeholder 4">
            <a:extLst>
              <a:ext uri="{FF2B5EF4-FFF2-40B4-BE49-F238E27FC236}">
                <a16:creationId xmlns:a16="http://schemas.microsoft.com/office/drawing/2014/main" id="{35A023D9-140F-C96E-A041-7363AA42C8ED}"/>
              </a:ext>
            </a:extLst>
          </p:cNvPr>
          <p:cNvSpPr>
            <a:spLocks noGrp="1"/>
          </p:cNvSpPr>
          <p:nvPr>
            <p:ph type="sldNum" sz="quarter" idx="12"/>
          </p:nvPr>
        </p:nvSpPr>
        <p:spPr/>
        <p:txBody>
          <a:bodyPr/>
          <a:lstStyle/>
          <a:p>
            <a:fld id="{FF2BD96E-3838-45D2-9031-D3AF67C920A5}" type="slidenum">
              <a:rPr lang="en-US" smtClean="0"/>
              <a:t>23</a:t>
            </a:fld>
            <a:endParaRPr lang="en-US" dirty="0"/>
          </a:p>
        </p:txBody>
      </p:sp>
      <p:pic>
        <p:nvPicPr>
          <p:cNvPr id="4" name="Picture 3">
            <a:extLst>
              <a:ext uri="{FF2B5EF4-FFF2-40B4-BE49-F238E27FC236}">
                <a16:creationId xmlns:a16="http://schemas.microsoft.com/office/drawing/2014/main" id="{CC9E384E-160E-71DC-1C7E-9BF102AD7F70}"/>
              </a:ext>
            </a:extLst>
          </p:cNvPr>
          <p:cNvPicPr>
            <a:picLocks noChangeAspect="1"/>
          </p:cNvPicPr>
          <p:nvPr/>
        </p:nvPicPr>
        <p:blipFill>
          <a:blip r:embed="rId2"/>
          <a:stretch>
            <a:fillRect/>
          </a:stretch>
        </p:blipFill>
        <p:spPr>
          <a:xfrm>
            <a:off x="6010354" y="1791730"/>
            <a:ext cx="5967977" cy="4584615"/>
          </a:xfrm>
          <a:prstGeom prst="rect">
            <a:avLst/>
          </a:prstGeom>
        </p:spPr>
      </p:pic>
      <p:sp>
        <p:nvSpPr>
          <p:cNvPr id="7" name="TextBox 6">
            <a:extLst>
              <a:ext uri="{FF2B5EF4-FFF2-40B4-BE49-F238E27FC236}">
                <a16:creationId xmlns:a16="http://schemas.microsoft.com/office/drawing/2014/main" id="{A3473542-CA99-458D-F2B4-0C67BD608C6E}"/>
              </a:ext>
            </a:extLst>
          </p:cNvPr>
          <p:cNvSpPr txBox="1"/>
          <p:nvPr/>
        </p:nvSpPr>
        <p:spPr>
          <a:xfrm>
            <a:off x="118249" y="809367"/>
            <a:ext cx="9864551" cy="923330"/>
          </a:xfrm>
          <a:prstGeom prst="rect">
            <a:avLst/>
          </a:prstGeom>
          <a:noFill/>
        </p:spPr>
        <p:txBody>
          <a:bodyPr wrap="square">
            <a:spAutoFit/>
          </a:bodyPr>
          <a:lstStyle/>
          <a:p>
            <a:pPr marL="0" indent="0">
              <a:buSzPct val="100000"/>
              <a:buNone/>
            </a:pPr>
            <a:r>
              <a:rPr lang="en-US" sz="1800" dirty="0">
                <a:solidFill>
                  <a:schemeClr val="tx1"/>
                </a:solidFill>
              </a:rPr>
              <a:t>Influenzas ranks within top 10 for the highest mortality rate and particularly increases with age. Efficient deployment of medical staff &amp; resources can help to flatten the curve and improve patients care. I recommend several proactive measures:</a:t>
            </a:r>
          </a:p>
        </p:txBody>
      </p:sp>
    </p:spTree>
    <p:extLst>
      <p:ext uri="{BB962C8B-B14F-4D97-AF65-F5344CB8AC3E}">
        <p14:creationId xmlns:p14="http://schemas.microsoft.com/office/powerpoint/2010/main" val="1885717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 name="Picture 4" descr="Top Video Games Ever Factory Sale | prohory.cz">
            <a:extLst>
              <a:ext uri="{FF2B5EF4-FFF2-40B4-BE49-F238E27FC236}">
                <a16:creationId xmlns:a16="http://schemas.microsoft.com/office/drawing/2014/main" id="{C00AD10E-9F78-F54E-EFC7-505F9646FACC}"/>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r="11111"/>
          <a:stretch/>
        </p:blipFill>
        <p:spPr bwMode="auto">
          <a:xfrm>
            <a:off x="3120759" y="1717067"/>
            <a:ext cx="9071241" cy="5102573"/>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16EA52A7-143D-2805-C35B-70833BFAA2C1}"/>
              </a:ext>
            </a:extLst>
          </p:cNvPr>
          <p:cNvSpPr>
            <a:spLocks noGrp="1"/>
          </p:cNvSpPr>
          <p:nvPr>
            <p:ph type="title"/>
          </p:nvPr>
        </p:nvSpPr>
        <p:spPr>
          <a:xfrm>
            <a:off x="66611" y="161722"/>
            <a:ext cx="12044763" cy="2238764"/>
          </a:xfrm>
        </p:spPr>
        <p:txBody>
          <a:bodyPr wrap="square" anchor="t">
            <a:noAutofit/>
          </a:bodyPr>
          <a:lstStyle/>
          <a:p>
            <a:pPr algn="l"/>
            <a:r>
              <a:rPr lang="en-US" sz="6600" b="1" dirty="0">
                <a:solidFill>
                  <a:schemeClr val="bg1"/>
                </a:solidFill>
              </a:rPr>
              <a:t>GameCo</a:t>
            </a:r>
            <a:br>
              <a:rPr lang="en-US" sz="4400" b="1" dirty="0">
                <a:solidFill>
                  <a:schemeClr val="bg1"/>
                </a:solidFill>
              </a:rPr>
            </a:br>
            <a:r>
              <a:rPr lang="en-US" sz="2400" dirty="0">
                <a:solidFill>
                  <a:schemeClr val="bg1"/>
                </a:solidFill>
              </a:rPr>
              <a:t>Analyzing global video game sales to help understand how GameCo’s new games might fare in the market.</a:t>
            </a:r>
          </a:p>
        </p:txBody>
      </p:sp>
    </p:spTree>
    <p:extLst>
      <p:ext uri="{BB962C8B-B14F-4D97-AF65-F5344CB8AC3E}">
        <p14:creationId xmlns:p14="http://schemas.microsoft.com/office/powerpoint/2010/main" val="869771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C4B5A-E82F-A79D-CB44-B8F0E0EDE214}"/>
              </a:ext>
            </a:extLst>
          </p:cNvPr>
          <p:cNvSpPr>
            <a:spLocks noGrp="1"/>
          </p:cNvSpPr>
          <p:nvPr>
            <p:ph idx="1"/>
          </p:nvPr>
        </p:nvSpPr>
        <p:spPr>
          <a:xfrm>
            <a:off x="3992168" y="911706"/>
            <a:ext cx="4103913" cy="1731205"/>
          </a:xfrm>
        </p:spPr>
        <p:txBody>
          <a:bodyPr>
            <a:noAutofit/>
          </a:bodyPr>
          <a:lstStyle/>
          <a:p>
            <a:pPr>
              <a:lnSpc>
                <a:spcPct val="100000"/>
              </a:lnSpc>
              <a:buFont typeface="Wingdings" panose="05000000000000000000" pitchFamily="2" charset="2"/>
              <a:buChar char="§"/>
            </a:pPr>
            <a:r>
              <a:rPr lang="en-US" sz="1400" dirty="0"/>
              <a:t>Data Cleaning</a:t>
            </a:r>
          </a:p>
          <a:p>
            <a:pPr>
              <a:lnSpc>
                <a:spcPct val="100000"/>
              </a:lnSpc>
              <a:buFont typeface="Wingdings" panose="05000000000000000000" pitchFamily="2" charset="2"/>
              <a:buChar char="§"/>
            </a:pPr>
            <a:r>
              <a:rPr lang="en-US" sz="1400" dirty="0"/>
              <a:t>Data Grouping and Summarizing</a:t>
            </a:r>
          </a:p>
          <a:p>
            <a:pPr>
              <a:lnSpc>
                <a:spcPct val="100000"/>
              </a:lnSpc>
              <a:buFont typeface="Wingdings" panose="05000000000000000000" pitchFamily="2" charset="2"/>
              <a:buChar char="§"/>
            </a:pPr>
            <a:r>
              <a:rPr lang="en-US" sz="1400" dirty="0"/>
              <a:t>Descriptive Analysis</a:t>
            </a:r>
          </a:p>
          <a:p>
            <a:pPr>
              <a:lnSpc>
                <a:spcPct val="100000"/>
              </a:lnSpc>
              <a:buFont typeface="Wingdings" panose="05000000000000000000" pitchFamily="2" charset="2"/>
              <a:buChar char="§"/>
            </a:pPr>
            <a:r>
              <a:rPr lang="en-US" sz="1400" dirty="0"/>
              <a:t>Pivot Table</a:t>
            </a:r>
          </a:p>
          <a:p>
            <a:pPr>
              <a:lnSpc>
                <a:spcPct val="100000"/>
              </a:lnSpc>
              <a:buFont typeface="Wingdings" panose="05000000000000000000" pitchFamily="2" charset="2"/>
              <a:buChar char="§"/>
            </a:pPr>
            <a:r>
              <a:rPr lang="en-US" sz="1400" dirty="0"/>
              <a:t>Visualization Charts in Excel/PowerPoint</a:t>
            </a:r>
          </a:p>
        </p:txBody>
      </p:sp>
      <p:sp>
        <p:nvSpPr>
          <p:cNvPr id="5" name="Slide Number Placeholder 4">
            <a:extLst>
              <a:ext uri="{FF2B5EF4-FFF2-40B4-BE49-F238E27FC236}">
                <a16:creationId xmlns:a16="http://schemas.microsoft.com/office/drawing/2014/main" id="{82167822-F5BB-E373-E46A-C2E9E5AC14DD}"/>
              </a:ext>
            </a:extLst>
          </p:cNvPr>
          <p:cNvSpPr>
            <a:spLocks noGrp="1"/>
          </p:cNvSpPr>
          <p:nvPr>
            <p:ph type="sldNum" sz="quarter" idx="12"/>
          </p:nvPr>
        </p:nvSpPr>
        <p:spPr/>
        <p:txBody>
          <a:bodyPr/>
          <a:lstStyle/>
          <a:p>
            <a:fld id="{FF2BD96E-3838-45D2-9031-D3AF67C920A5}" type="slidenum">
              <a:rPr lang="en-US" smtClean="0"/>
              <a:t>25</a:t>
            </a:fld>
            <a:endParaRPr lang="en-US" dirty="0"/>
          </a:p>
        </p:txBody>
      </p:sp>
      <p:sp>
        <p:nvSpPr>
          <p:cNvPr id="6" name="Rectangle 5">
            <a:extLst>
              <a:ext uri="{FF2B5EF4-FFF2-40B4-BE49-F238E27FC236}">
                <a16:creationId xmlns:a16="http://schemas.microsoft.com/office/drawing/2014/main" id="{05E9B04F-4725-6D84-7D11-234A4982E122}"/>
              </a:ext>
            </a:extLst>
          </p:cNvPr>
          <p:cNvSpPr/>
          <p:nvPr/>
        </p:nvSpPr>
        <p:spPr>
          <a:xfrm>
            <a:off x="3992168" y="132331"/>
            <a:ext cx="3569557" cy="785813"/>
          </a:xfrm>
          <a:prstGeom prst="rect">
            <a:avLst/>
          </a:prstGeom>
          <a:solidFill>
            <a:schemeClr val="tx1">
              <a:lumMod val="95000"/>
              <a:lumOff val="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Skills</a:t>
            </a:r>
          </a:p>
        </p:txBody>
      </p:sp>
      <p:sp>
        <p:nvSpPr>
          <p:cNvPr id="7" name="Rectangle 6">
            <a:extLst>
              <a:ext uri="{FF2B5EF4-FFF2-40B4-BE49-F238E27FC236}">
                <a16:creationId xmlns:a16="http://schemas.microsoft.com/office/drawing/2014/main" id="{3AC462D6-2CC9-E891-318F-4A15C4650915}"/>
              </a:ext>
            </a:extLst>
          </p:cNvPr>
          <p:cNvSpPr/>
          <p:nvPr/>
        </p:nvSpPr>
        <p:spPr>
          <a:xfrm>
            <a:off x="321277" y="2539351"/>
            <a:ext cx="3519204" cy="785813"/>
          </a:xfrm>
          <a:prstGeom prst="rect">
            <a:avLst/>
          </a:prstGeom>
          <a:solidFill>
            <a:schemeClr val="tx1">
              <a:lumMod val="95000"/>
              <a:lumOff val="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Data</a:t>
            </a:r>
          </a:p>
        </p:txBody>
      </p:sp>
      <p:sp>
        <p:nvSpPr>
          <p:cNvPr id="8" name="Rectangle 7">
            <a:extLst>
              <a:ext uri="{FF2B5EF4-FFF2-40B4-BE49-F238E27FC236}">
                <a16:creationId xmlns:a16="http://schemas.microsoft.com/office/drawing/2014/main" id="{7CB0A728-5794-0042-D3F5-51FC804B8E03}"/>
              </a:ext>
            </a:extLst>
          </p:cNvPr>
          <p:cNvSpPr/>
          <p:nvPr/>
        </p:nvSpPr>
        <p:spPr>
          <a:xfrm>
            <a:off x="8096081" y="2539352"/>
            <a:ext cx="3391067" cy="785813"/>
          </a:xfrm>
          <a:prstGeom prst="rect">
            <a:avLst/>
          </a:prstGeom>
          <a:solidFill>
            <a:schemeClr val="tx1">
              <a:lumMod val="95000"/>
              <a:lumOff val="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Challenges</a:t>
            </a:r>
          </a:p>
        </p:txBody>
      </p:sp>
      <p:sp>
        <p:nvSpPr>
          <p:cNvPr id="9" name="Content Placeholder 2">
            <a:extLst>
              <a:ext uri="{FF2B5EF4-FFF2-40B4-BE49-F238E27FC236}">
                <a16:creationId xmlns:a16="http://schemas.microsoft.com/office/drawing/2014/main" id="{FCA0CB86-53A3-976B-76DE-54488EE7769A}"/>
              </a:ext>
            </a:extLst>
          </p:cNvPr>
          <p:cNvSpPr txBox="1">
            <a:spLocks/>
          </p:cNvSpPr>
          <p:nvPr/>
        </p:nvSpPr>
        <p:spPr>
          <a:xfrm>
            <a:off x="7729468" y="3354756"/>
            <a:ext cx="4048062" cy="2985147"/>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t>Data cleaning, missing data, format issues  and standardizing the dataset.</a:t>
            </a:r>
          </a:p>
          <a:p>
            <a:pPr>
              <a:buFont typeface="Wingdings" panose="05000000000000000000" pitchFamily="2" charset="2"/>
              <a:buChar char="§"/>
            </a:pPr>
            <a:r>
              <a:rPr lang="en-US" sz="1600" dirty="0"/>
              <a:t>Lack of recent data.</a:t>
            </a:r>
          </a:p>
          <a:p>
            <a:pPr>
              <a:buFont typeface="Wingdings" panose="05000000000000000000" pitchFamily="2" charset="2"/>
              <a:buChar char="§"/>
            </a:pPr>
            <a:r>
              <a:rPr lang="en-US" sz="1600" dirty="0"/>
              <a:t>Decrease of Sales do not reflect the real numbers due to lack of recent data.</a:t>
            </a:r>
          </a:p>
        </p:txBody>
      </p:sp>
      <p:sp>
        <p:nvSpPr>
          <p:cNvPr id="12" name="Content Placeholder 2">
            <a:extLst>
              <a:ext uri="{FF2B5EF4-FFF2-40B4-BE49-F238E27FC236}">
                <a16:creationId xmlns:a16="http://schemas.microsoft.com/office/drawing/2014/main" id="{5BE80BD2-764D-1D29-5DFD-3E243040F625}"/>
              </a:ext>
            </a:extLst>
          </p:cNvPr>
          <p:cNvSpPr txBox="1">
            <a:spLocks/>
          </p:cNvSpPr>
          <p:nvPr/>
        </p:nvSpPr>
        <p:spPr>
          <a:xfrm>
            <a:off x="484587" y="3334613"/>
            <a:ext cx="4411878" cy="3267278"/>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400" dirty="0"/>
              <a:t>16.5K titles.</a:t>
            </a:r>
          </a:p>
          <a:p>
            <a:pPr>
              <a:buFont typeface="Wingdings" panose="05000000000000000000" pitchFamily="2" charset="2"/>
              <a:buChar char="§"/>
            </a:pPr>
            <a:r>
              <a:rPr lang="en-US" sz="1400" dirty="0"/>
              <a:t>Data format - Excel CSV.</a:t>
            </a:r>
          </a:p>
          <a:p>
            <a:pPr>
              <a:buFont typeface="Wingdings" panose="05000000000000000000" pitchFamily="2" charset="2"/>
              <a:buChar char="§"/>
            </a:pPr>
            <a:r>
              <a:rPr lang="en-US" sz="1400" dirty="0"/>
              <a:t>Regions: North America, Europe, Japan and others.</a:t>
            </a:r>
          </a:p>
          <a:p>
            <a:pPr>
              <a:buFont typeface="Wingdings" panose="05000000000000000000" pitchFamily="2" charset="2"/>
              <a:buChar char="§"/>
            </a:pPr>
            <a:r>
              <a:rPr lang="en-US" sz="1400" dirty="0"/>
              <a:t>Information: title, platforms, year, genre, publisher.</a:t>
            </a:r>
          </a:p>
          <a:p>
            <a:pPr>
              <a:buFont typeface="Wingdings" panose="05000000000000000000" pitchFamily="2" charset="2"/>
              <a:buChar char="§"/>
            </a:pPr>
            <a:r>
              <a:rPr lang="en-US" sz="1400" dirty="0"/>
              <a:t>Pivot Tables and Charts.</a:t>
            </a:r>
          </a:p>
          <a:p>
            <a:pPr>
              <a:buFont typeface="Wingdings" panose="05000000000000000000" pitchFamily="2" charset="2"/>
              <a:buChar char="§"/>
            </a:pPr>
            <a:r>
              <a:rPr lang="en-US" sz="1400" dirty="0"/>
              <a:t>Data Source: </a:t>
            </a:r>
            <a:r>
              <a:rPr lang="en-US" sz="1400" dirty="0" err="1"/>
              <a:t>VGChartz</a:t>
            </a:r>
            <a:r>
              <a:rPr lang="en-US" sz="1400" dirty="0"/>
              <a:t> </a:t>
            </a:r>
          </a:p>
        </p:txBody>
      </p:sp>
      <p:sp>
        <p:nvSpPr>
          <p:cNvPr id="13" name="Title 1">
            <a:extLst>
              <a:ext uri="{FF2B5EF4-FFF2-40B4-BE49-F238E27FC236}">
                <a16:creationId xmlns:a16="http://schemas.microsoft.com/office/drawing/2014/main" id="{79EFD9AB-FFB9-7418-BEB0-0D86F949189E}"/>
              </a:ext>
            </a:extLst>
          </p:cNvPr>
          <p:cNvSpPr>
            <a:spLocks noGrp="1"/>
          </p:cNvSpPr>
          <p:nvPr>
            <p:ph type="title"/>
          </p:nvPr>
        </p:nvSpPr>
        <p:spPr>
          <a:xfrm>
            <a:off x="66612" y="161722"/>
            <a:ext cx="3569557" cy="1238453"/>
          </a:xfrm>
        </p:spPr>
        <p:txBody>
          <a:bodyPr wrap="square" anchor="t">
            <a:noAutofit/>
          </a:bodyPr>
          <a:lstStyle/>
          <a:p>
            <a:pPr algn="l"/>
            <a:r>
              <a:rPr lang="en-US" sz="6600" b="1" dirty="0"/>
              <a:t>GameCo</a:t>
            </a:r>
            <a:br>
              <a:rPr lang="en-US" sz="4400" b="1" dirty="0"/>
            </a:br>
            <a:endParaRPr lang="en-US" sz="3600" dirty="0"/>
          </a:p>
        </p:txBody>
      </p:sp>
    </p:spTree>
    <p:extLst>
      <p:ext uri="{BB962C8B-B14F-4D97-AF65-F5344CB8AC3E}">
        <p14:creationId xmlns:p14="http://schemas.microsoft.com/office/powerpoint/2010/main" val="448274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4E0D775-30DE-5EE4-8A72-8199BF490514}"/>
              </a:ext>
            </a:extLst>
          </p:cNvPr>
          <p:cNvSpPr>
            <a:spLocks noGrp="1"/>
          </p:cNvSpPr>
          <p:nvPr>
            <p:ph type="title"/>
          </p:nvPr>
        </p:nvSpPr>
        <p:spPr>
          <a:xfrm>
            <a:off x="0" y="1"/>
            <a:ext cx="12192000" cy="807522"/>
          </a:xfrm>
        </p:spPr>
        <p:txBody>
          <a:bodyPr wrap="square" anchor="t">
            <a:normAutofit/>
          </a:bodyPr>
          <a:lstStyle/>
          <a:p>
            <a:r>
              <a:rPr lang="en-US" sz="4400" dirty="0"/>
              <a:t>History of Video Game Sales </a:t>
            </a:r>
          </a:p>
        </p:txBody>
      </p:sp>
      <p:sp>
        <p:nvSpPr>
          <p:cNvPr id="14" name="Content Placeholder 2">
            <a:extLst>
              <a:ext uri="{FF2B5EF4-FFF2-40B4-BE49-F238E27FC236}">
                <a16:creationId xmlns:a16="http://schemas.microsoft.com/office/drawing/2014/main" id="{318C9EE2-685D-3BC1-37AC-38D85547F74E}"/>
              </a:ext>
            </a:extLst>
          </p:cNvPr>
          <p:cNvSpPr txBox="1">
            <a:spLocks/>
          </p:cNvSpPr>
          <p:nvPr/>
        </p:nvSpPr>
        <p:spPr>
          <a:xfrm>
            <a:off x="101975" y="1122219"/>
            <a:ext cx="5253795" cy="4182094"/>
          </a:xfrm>
          <a:prstGeom prst="rect">
            <a:avLst/>
          </a:prstGeom>
        </p:spPr>
        <p:txBody>
          <a:bodyPr>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Atari was the first gaming platform and started in 1980</a:t>
            </a:r>
          </a:p>
          <a:p>
            <a:r>
              <a:rPr lang="en-US" dirty="0">
                <a:solidFill>
                  <a:schemeClr val="tx1"/>
                </a:solidFill>
              </a:rPr>
              <a:t>In the Mid-90s Video Games started to ramp up with the advent of the Sony PlayStation</a:t>
            </a:r>
          </a:p>
          <a:p>
            <a:r>
              <a:rPr lang="en-US" dirty="0">
                <a:solidFill>
                  <a:schemeClr val="tx1"/>
                </a:solidFill>
              </a:rPr>
              <a:t>Since the mid 90s, the three Biggest Platform Makers are Sony PlayStation, Microsoft </a:t>
            </a:r>
            <a:r>
              <a:rPr lang="en-US" dirty="0" err="1">
                <a:solidFill>
                  <a:schemeClr val="tx1"/>
                </a:solidFill>
              </a:rPr>
              <a:t>XBox</a:t>
            </a:r>
            <a:r>
              <a:rPr lang="en-US" dirty="0">
                <a:solidFill>
                  <a:schemeClr val="tx1"/>
                </a:solidFill>
              </a:rPr>
              <a:t>, and Nintendo</a:t>
            </a:r>
          </a:p>
        </p:txBody>
      </p:sp>
      <p:sp>
        <p:nvSpPr>
          <p:cNvPr id="16" name="Slide Number Placeholder 5">
            <a:extLst>
              <a:ext uri="{FF2B5EF4-FFF2-40B4-BE49-F238E27FC236}">
                <a16:creationId xmlns:a16="http://schemas.microsoft.com/office/drawing/2014/main" id="{B4B8ECB9-5922-22D3-E2D6-86721BD48485}"/>
              </a:ext>
            </a:extLst>
          </p:cNvPr>
          <p:cNvSpPr>
            <a:spLocks noGrp="1"/>
          </p:cNvSpPr>
          <p:nvPr>
            <p:ph type="sldNum" sz="quarter" idx="12"/>
          </p:nvPr>
        </p:nvSpPr>
        <p:spPr>
          <a:xfrm>
            <a:off x="9982800" y="6357600"/>
            <a:ext cx="1760150" cy="460800"/>
          </a:xfrm>
        </p:spPr>
        <p:txBody>
          <a:bodyPr>
            <a:normAutofit/>
          </a:bodyPr>
          <a:lstStyle/>
          <a:p>
            <a:fld id="{D39607A7-8386-47DB-8578-DDEDD194E5D4}" type="slidenum">
              <a:rPr lang="en-US" smtClean="0">
                <a:solidFill>
                  <a:schemeClr val="tx1"/>
                </a:solidFill>
              </a:rPr>
              <a:pPr/>
              <a:t>26</a:t>
            </a:fld>
            <a:endParaRPr lang="en-US" dirty="0">
              <a:solidFill>
                <a:schemeClr val="tx1"/>
              </a:solidFill>
            </a:endParaRPr>
          </a:p>
        </p:txBody>
      </p:sp>
      <p:graphicFrame>
        <p:nvGraphicFramePr>
          <p:cNvPr id="17" name="Chart 16">
            <a:extLst>
              <a:ext uri="{FF2B5EF4-FFF2-40B4-BE49-F238E27FC236}">
                <a16:creationId xmlns:a16="http://schemas.microsoft.com/office/drawing/2014/main" id="{C533119A-3188-4195-D66B-64C5F6CF745E}"/>
              </a:ext>
            </a:extLst>
          </p:cNvPr>
          <p:cNvGraphicFramePr>
            <a:graphicFrameLocks/>
          </p:cNvGraphicFramePr>
          <p:nvPr>
            <p:extLst>
              <p:ext uri="{D42A27DB-BD31-4B8C-83A1-F6EECF244321}">
                <p14:modId xmlns:p14="http://schemas.microsoft.com/office/powerpoint/2010/main" val="248969164"/>
              </p:ext>
            </p:extLst>
          </p:nvPr>
        </p:nvGraphicFramePr>
        <p:xfrm>
          <a:off x="5652653" y="1494312"/>
          <a:ext cx="6004231" cy="3810000"/>
        </p:xfrm>
        <a:graphic>
          <a:graphicData uri="http://schemas.openxmlformats.org/drawingml/2006/chart">
            <c:chart xmlns:c="http://schemas.openxmlformats.org/drawingml/2006/chart" xmlns:r="http://schemas.openxmlformats.org/officeDocument/2006/relationships" r:id="rId2"/>
          </a:graphicData>
        </a:graphic>
      </p:graphicFrame>
      <p:sp>
        <p:nvSpPr>
          <p:cNvPr id="18" name="Title 1">
            <a:extLst>
              <a:ext uri="{FF2B5EF4-FFF2-40B4-BE49-F238E27FC236}">
                <a16:creationId xmlns:a16="http://schemas.microsoft.com/office/drawing/2014/main" id="{81B0A79E-A731-9B13-9923-AAC8A28DD83B}"/>
              </a:ext>
            </a:extLst>
          </p:cNvPr>
          <p:cNvSpPr txBox="1">
            <a:spLocks/>
          </p:cNvSpPr>
          <p:nvPr/>
        </p:nvSpPr>
        <p:spPr>
          <a:xfrm>
            <a:off x="5795156" y="1328404"/>
            <a:ext cx="6032665" cy="460800"/>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sz="1600" b="1" dirty="0"/>
              <a:t>Video Game Unit Sales by Platform &amp; Year </a:t>
            </a:r>
          </a:p>
        </p:txBody>
      </p:sp>
      <p:sp>
        <p:nvSpPr>
          <p:cNvPr id="19" name="Title 1">
            <a:extLst>
              <a:ext uri="{FF2B5EF4-FFF2-40B4-BE49-F238E27FC236}">
                <a16:creationId xmlns:a16="http://schemas.microsoft.com/office/drawing/2014/main" id="{F0143B9A-4F3E-C6A5-2EE1-A617473F7A32}"/>
              </a:ext>
            </a:extLst>
          </p:cNvPr>
          <p:cNvSpPr txBox="1">
            <a:spLocks/>
          </p:cNvSpPr>
          <p:nvPr/>
        </p:nvSpPr>
        <p:spPr>
          <a:xfrm rot="16200000">
            <a:off x="2695783" y="3024597"/>
            <a:ext cx="6032665" cy="460800"/>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sz="1600" b="1" dirty="0"/>
              <a:t>Global Unit Sales</a:t>
            </a:r>
          </a:p>
        </p:txBody>
      </p:sp>
      <p:sp>
        <p:nvSpPr>
          <p:cNvPr id="20" name="Title 1">
            <a:extLst>
              <a:ext uri="{FF2B5EF4-FFF2-40B4-BE49-F238E27FC236}">
                <a16:creationId xmlns:a16="http://schemas.microsoft.com/office/drawing/2014/main" id="{27842F77-ADF1-AEC1-2F00-7A2784BD69E4}"/>
              </a:ext>
            </a:extLst>
          </p:cNvPr>
          <p:cNvSpPr txBox="1">
            <a:spLocks/>
          </p:cNvSpPr>
          <p:nvPr/>
        </p:nvSpPr>
        <p:spPr>
          <a:xfrm>
            <a:off x="6988630" y="5009420"/>
            <a:ext cx="3693226" cy="381162"/>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sz="1600" b="1" dirty="0"/>
              <a:t>Year</a:t>
            </a:r>
          </a:p>
        </p:txBody>
      </p:sp>
      <p:sp>
        <p:nvSpPr>
          <p:cNvPr id="2" name="Rectangle 1">
            <a:extLst>
              <a:ext uri="{FF2B5EF4-FFF2-40B4-BE49-F238E27FC236}">
                <a16:creationId xmlns:a16="http://schemas.microsoft.com/office/drawing/2014/main" id="{CBC56EF3-AFA9-F19B-B7BD-E7E7144F6E8F}"/>
              </a:ext>
            </a:extLst>
          </p:cNvPr>
          <p:cNvSpPr/>
          <p:nvPr/>
        </p:nvSpPr>
        <p:spPr>
          <a:xfrm>
            <a:off x="5355769" y="1122218"/>
            <a:ext cx="6574679" cy="4241470"/>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928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464A4F-F517-1763-A55F-8EAB07067753}"/>
              </a:ext>
            </a:extLst>
          </p:cNvPr>
          <p:cNvSpPr>
            <a:spLocks noGrp="1"/>
          </p:cNvSpPr>
          <p:nvPr>
            <p:ph type="title"/>
          </p:nvPr>
        </p:nvSpPr>
        <p:spPr>
          <a:xfrm>
            <a:off x="0" y="1"/>
            <a:ext cx="12192000" cy="504682"/>
          </a:xfrm>
        </p:spPr>
        <p:txBody>
          <a:bodyPr wrap="square" anchor="t">
            <a:normAutofit fontScale="90000"/>
          </a:bodyPr>
          <a:lstStyle/>
          <a:p>
            <a:r>
              <a:rPr lang="en-US" dirty="0"/>
              <a:t>Game Sales by Genre</a:t>
            </a:r>
          </a:p>
        </p:txBody>
      </p:sp>
      <p:sp>
        <p:nvSpPr>
          <p:cNvPr id="5" name="Content Placeholder 2">
            <a:extLst>
              <a:ext uri="{FF2B5EF4-FFF2-40B4-BE49-F238E27FC236}">
                <a16:creationId xmlns:a16="http://schemas.microsoft.com/office/drawing/2014/main" id="{F3FAEE40-3DC4-7F64-19FD-CAFCA13CB803}"/>
              </a:ext>
            </a:extLst>
          </p:cNvPr>
          <p:cNvSpPr txBox="1">
            <a:spLocks/>
          </p:cNvSpPr>
          <p:nvPr/>
        </p:nvSpPr>
        <p:spPr>
          <a:xfrm>
            <a:off x="309887" y="4596782"/>
            <a:ext cx="11882112" cy="747114"/>
          </a:xfrm>
          <a:prstGeom prst="rect">
            <a:avLst/>
          </a:prstGeom>
        </p:spPr>
        <p:txBody>
          <a:bodyPr>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Top three biggest Genres in terms of global unit sales: Action, Sports and Shooter.</a:t>
            </a:r>
          </a:p>
          <a:p>
            <a:pPr marL="0" indent="0">
              <a:buNone/>
            </a:pPr>
            <a:endParaRPr lang="en-US" dirty="0"/>
          </a:p>
          <a:p>
            <a:endParaRPr lang="en-US" dirty="0"/>
          </a:p>
          <a:p>
            <a:endParaRPr lang="en-US" dirty="0"/>
          </a:p>
        </p:txBody>
      </p:sp>
      <p:sp>
        <p:nvSpPr>
          <p:cNvPr id="27" name="Title 1">
            <a:extLst>
              <a:ext uri="{FF2B5EF4-FFF2-40B4-BE49-F238E27FC236}">
                <a16:creationId xmlns:a16="http://schemas.microsoft.com/office/drawing/2014/main" id="{9A847602-6B85-D84D-D5D1-CAD3659150E1}"/>
              </a:ext>
            </a:extLst>
          </p:cNvPr>
          <p:cNvSpPr txBox="1">
            <a:spLocks/>
          </p:cNvSpPr>
          <p:nvPr/>
        </p:nvSpPr>
        <p:spPr>
          <a:xfrm>
            <a:off x="5849446" y="3747697"/>
            <a:ext cx="6032665" cy="460800"/>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endParaRPr lang="en-US" sz="1200" b="1" dirty="0"/>
          </a:p>
        </p:txBody>
      </p:sp>
      <p:graphicFrame>
        <p:nvGraphicFramePr>
          <p:cNvPr id="2" name="Chart 1">
            <a:extLst>
              <a:ext uri="{FF2B5EF4-FFF2-40B4-BE49-F238E27FC236}">
                <a16:creationId xmlns:a16="http://schemas.microsoft.com/office/drawing/2014/main" id="{341428CD-855B-DA7F-F2AA-494E7994995A}"/>
              </a:ext>
            </a:extLst>
          </p:cNvPr>
          <p:cNvGraphicFramePr>
            <a:graphicFrameLocks/>
          </p:cNvGraphicFramePr>
          <p:nvPr>
            <p:extLst>
              <p:ext uri="{D42A27DB-BD31-4B8C-83A1-F6EECF244321}">
                <p14:modId xmlns:p14="http://schemas.microsoft.com/office/powerpoint/2010/main" val="4014328757"/>
              </p:ext>
            </p:extLst>
          </p:nvPr>
        </p:nvGraphicFramePr>
        <p:xfrm>
          <a:off x="1400177" y="1146350"/>
          <a:ext cx="8097781" cy="3149923"/>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
            <a:extLst>
              <a:ext uri="{FF2B5EF4-FFF2-40B4-BE49-F238E27FC236}">
                <a16:creationId xmlns:a16="http://schemas.microsoft.com/office/drawing/2014/main" id="{0ABBFF95-918D-75A8-00E8-28E3DF33E420}"/>
              </a:ext>
            </a:extLst>
          </p:cNvPr>
          <p:cNvSpPr txBox="1">
            <a:spLocks/>
          </p:cNvSpPr>
          <p:nvPr/>
        </p:nvSpPr>
        <p:spPr>
          <a:xfrm>
            <a:off x="1701270" y="845841"/>
            <a:ext cx="6032665" cy="460800"/>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sz="1600" b="1" dirty="0"/>
              <a:t>Global Unit Sales by Genre</a:t>
            </a:r>
          </a:p>
        </p:txBody>
      </p:sp>
      <p:sp>
        <p:nvSpPr>
          <p:cNvPr id="15" name="Title 1">
            <a:extLst>
              <a:ext uri="{FF2B5EF4-FFF2-40B4-BE49-F238E27FC236}">
                <a16:creationId xmlns:a16="http://schemas.microsoft.com/office/drawing/2014/main" id="{1A81C659-77DB-76E5-573A-67C36D62005D}"/>
              </a:ext>
            </a:extLst>
          </p:cNvPr>
          <p:cNvSpPr txBox="1">
            <a:spLocks/>
          </p:cNvSpPr>
          <p:nvPr/>
        </p:nvSpPr>
        <p:spPr>
          <a:xfrm rot="16200000">
            <a:off x="-557502" y="2205148"/>
            <a:ext cx="3454557" cy="460800"/>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sz="1600" b="1" dirty="0"/>
              <a:t>Global Unit Sales Breakdown</a:t>
            </a:r>
          </a:p>
        </p:txBody>
      </p:sp>
      <p:sp>
        <p:nvSpPr>
          <p:cNvPr id="6" name="Rectangle 5">
            <a:extLst>
              <a:ext uri="{FF2B5EF4-FFF2-40B4-BE49-F238E27FC236}">
                <a16:creationId xmlns:a16="http://schemas.microsoft.com/office/drawing/2014/main" id="{04507B27-0305-6DBF-555A-A062E7FE5E27}"/>
              </a:ext>
            </a:extLst>
          </p:cNvPr>
          <p:cNvSpPr/>
          <p:nvPr/>
        </p:nvSpPr>
        <p:spPr>
          <a:xfrm>
            <a:off x="617838" y="648166"/>
            <a:ext cx="9693876" cy="3787910"/>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4393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1464A4F-F517-1763-A55F-8EAB07067753}"/>
              </a:ext>
            </a:extLst>
          </p:cNvPr>
          <p:cNvSpPr>
            <a:spLocks noGrp="1"/>
          </p:cNvSpPr>
          <p:nvPr>
            <p:ph type="title"/>
          </p:nvPr>
        </p:nvSpPr>
        <p:spPr>
          <a:xfrm>
            <a:off x="0" y="1"/>
            <a:ext cx="12192000" cy="557750"/>
          </a:xfrm>
        </p:spPr>
        <p:txBody>
          <a:bodyPr wrap="square" anchor="t">
            <a:normAutofit fontScale="90000"/>
          </a:bodyPr>
          <a:lstStyle/>
          <a:p>
            <a:r>
              <a:rPr lang="en-US" dirty="0"/>
              <a:t>Video Game Sales By Genre</a:t>
            </a:r>
          </a:p>
        </p:txBody>
      </p:sp>
      <p:sp>
        <p:nvSpPr>
          <p:cNvPr id="5" name="Content Placeholder 2">
            <a:extLst>
              <a:ext uri="{FF2B5EF4-FFF2-40B4-BE49-F238E27FC236}">
                <a16:creationId xmlns:a16="http://schemas.microsoft.com/office/drawing/2014/main" id="{F3FAEE40-3DC4-7F64-19FD-CAFCA13CB803}"/>
              </a:ext>
            </a:extLst>
          </p:cNvPr>
          <p:cNvSpPr txBox="1">
            <a:spLocks/>
          </p:cNvSpPr>
          <p:nvPr/>
        </p:nvSpPr>
        <p:spPr>
          <a:xfrm>
            <a:off x="1118286" y="4914286"/>
            <a:ext cx="9866871" cy="1127124"/>
          </a:xfrm>
          <a:prstGeom prst="rect">
            <a:avLst/>
          </a:prstGeom>
        </p:spPr>
        <p:txBody>
          <a:bodyPr>
            <a:norm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Sony PlayStation leads in the Top three biggest Genres in terms of global unit sales which are Action, Sports and Shooter.</a:t>
            </a:r>
          </a:p>
          <a:p>
            <a:endParaRPr lang="en-US" dirty="0"/>
          </a:p>
          <a:p>
            <a:endParaRPr lang="en-US" dirty="0"/>
          </a:p>
        </p:txBody>
      </p:sp>
      <p:sp>
        <p:nvSpPr>
          <p:cNvPr id="8" name="Title 1">
            <a:extLst>
              <a:ext uri="{FF2B5EF4-FFF2-40B4-BE49-F238E27FC236}">
                <a16:creationId xmlns:a16="http://schemas.microsoft.com/office/drawing/2014/main" id="{D368021A-B46A-0020-ED9C-CF4AEAE0CFEB}"/>
              </a:ext>
            </a:extLst>
          </p:cNvPr>
          <p:cNvSpPr txBox="1">
            <a:spLocks/>
          </p:cNvSpPr>
          <p:nvPr/>
        </p:nvSpPr>
        <p:spPr>
          <a:xfrm>
            <a:off x="2747220" y="759924"/>
            <a:ext cx="6032665" cy="460800"/>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sz="1600" b="1" dirty="0"/>
              <a:t>Break Down By Genre</a:t>
            </a:r>
          </a:p>
        </p:txBody>
      </p:sp>
      <p:sp>
        <p:nvSpPr>
          <p:cNvPr id="9" name="Title 1">
            <a:extLst>
              <a:ext uri="{FF2B5EF4-FFF2-40B4-BE49-F238E27FC236}">
                <a16:creationId xmlns:a16="http://schemas.microsoft.com/office/drawing/2014/main" id="{39FD4685-7F8D-4843-F28E-F747527A8547}"/>
              </a:ext>
            </a:extLst>
          </p:cNvPr>
          <p:cNvSpPr txBox="1">
            <a:spLocks/>
          </p:cNvSpPr>
          <p:nvPr/>
        </p:nvSpPr>
        <p:spPr>
          <a:xfrm rot="16200000">
            <a:off x="263456" y="2540556"/>
            <a:ext cx="2875082" cy="460800"/>
          </a:xfrm>
          <a:prstGeom prst="rect">
            <a:avLst/>
          </a:prstGeom>
        </p:spPr>
        <p:txBody>
          <a:bodyPr vert="horz" wrap="square" lIns="91440" tIns="45720" rIns="91440" bIns="45720" rtlCol="0" anchor="t" anchorCtr="0">
            <a:no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sz="1600" b="1" dirty="0"/>
              <a:t>Percent Breakdown Unit Sales</a:t>
            </a:r>
          </a:p>
        </p:txBody>
      </p:sp>
      <p:sp>
        <p:nvSpPr>
          <p:cNvPr id="27" name="Title 1">
            <a:extLst>
              <a:ext uri="{FF2B5EF4-FFF2-40B4-BE49-F238E27FC236}">
                <a16:creationId xmlns:a16="http://schemas.microsoft.com/office/drawing/2014/main" id="{9A847602-6B85-D84D-D5D1-CAD3659150E1}"/>
              </a:ext>
            </a:extLst>
          </p:cNvPr>
          <p:cNvSpPr txBox="1">
            <a:spLocks/>
          </p:cNvSpPr>
          <p:nvPr/>
        </p:nvSpPr>
        <p:spPr>
          <a:xfrm>
            <a:off x="5849446" y="3747697"/>
            <a:ext cx="6032665" cy="460800"/>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endParaRPr lang="en-US" sz="1200" b="1" dirty="0"/>
          </a:p>
        </p:txBody>
      </p:sp>
      <p:graphicFrame>
        <p:nvGraphicFramePr>
          <p:cNvPr id="22" name="Chart 21">
            <a:extLst>
              <a:ext uri="{FF2B5EF4-FFF2-40B4-BE49-F238E27FC236}">
                <a16:creationId xmlns:a16="http://schemas.microsoft.com/office/drawing/2014/main" id="{5DD320BB-FEC2-24B0-EA01-25D033682B39}"/>
              </a:ext>
            </a:extLst>
          </p:cNvPr>
          <p:cNvGraphicFramePr>
            <a:graphicFrameLocks/>
          </p:cNvGraphicFramePr>
          <p:nvPr>
            <p:extLst>
              <p:ext uri="{D42A27DB-BD31-4B8C-83A1-F6EECF244321}">
                <p14:modId xmlns:p14="http://schemas.microsoft.com/office/powerpoint/2010/main" val="2168166220"/>
              </p:ext>
            </p:extLst>
          </p:nvPr>
        </p:nvGraphicFramePr>
        <p:xfrm>
          <a:off x="1731734" y="710514"/>
          <a:ext cx="8989669" cy="4203772"/>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A5FBD0ED-CEFF-4457-60D1-6B65A3D53BF6}"/>
              </a:ext>
            </a:extLst>
          </p:cNvPr>
          <p:cNvSpPr/>
          <p:nvPr/>
        </p:nvSpPr>
        <p:spPr>
          <a:xfrm>
            <a:off x="1118286" y="648166"/>
            <a:ext cx="9817444" cy="427600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223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B2A6-C6DE-94B1-A4DF-F466D30B08DE}"/>
              </a:ext>
            </a:extLst>
          </p:cNvPr>
          <p:cNvSpPr txBox="1"/>
          <p:nvPr/>
        </p:nvSpPr>
        <p:spPr>
          <a:xfrm>
            <a:off x="1998976" y="5187323"/>
            <a:ext cx="7944018" cy="1631216"/>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tx1">
                    <a:lumMod val="65000"/>
                    <a:lumOff val="35000"/>
                  </a:schemeClr>
                </a:solidFill>
              </a:rPr>
              <a:t>Sony has the most publishers making games for its platforms</a:t>
            </a:r>
            <a:endParaRPr lang="en-US" sz="2000" b="0" i="0" u="none" strike="noStrike" dirty="0">
              <a:solidFill>
                <a:schemeClr val="tx1">
                  <a:lumMod val="65000"/>
                  <a:lumOff val="35000"/>
                </a:schemeClr>
              </a:solidFill>
              <a:effectLst/>
            </a:endParaRPr>
          </a:p>
          <a:p>
            <a:pPr marL="285750" indent="-285750">
              <a:buFont typeface="Arial" panose="020B0604020202020204" pitchFamily="34" charset="0"/>
              <a:buChar char="•"/>
            </a:pPr>
            <a:endParaRPr lang="en-US" sz="2000" dirty="0">
              <a:solidFill>
                <a:schemeClr val="tx1">
                  <a:lumMod val="65000"/>
                  <a:lumOff val="35000"/>
                </a:schemeClr>
              </a:solidFill>
            </a:endParaRPr>
          </a:p>
          <a:p>
            <a:pPr marL="285750" indent="-285750">
              <a:buFont typeface="Arial" panose="020B0604020202020204" pitchFamily="34" charset="0"/>
              <a:buChar char="•"/>
            </a:pPr>
            <a:endParaRPr lang="en-US" sz="2000" dirty="0">
              <a:solidFill>
                <a:schemeClr val="tx1">
                  <a:lumMod val="65000"/>
                  <a:lumOff val="35000"/>
                </a:schemeClr>
              </a:solidFill>
            </a:endParaRPr>
          </a:p>
          <a:p>
            <a:pPr marL="285750" indent="-285750">
              <a:buFont typeface="Arial" panose="020B0604020202020204" pitchFamily="34" charset="0"/>
              <a:buChar char="•"/>
            </a:pPr>
            <a:endParaRPr lang="en-US" sz="2000" dirty="0">
              <a:solidFill>
                <a:schemeClr val="tx1">
                  <a:lumMod val="65000"/>
                  <a:lumOff val="35000"/>
                </a:schemeClr>
              </a:solidFill>
            </a:endParaRPr>
          </a:p>
          <a:p>
            <a:pPr marL="285750" indent="-285750">
              <a:buFont typeface="Arial" panose="020B0604020202020204" pitchFamily="34" charset="0"/>
              <a:buChar char="•"/>
            </a:pPr>
            <a:endParaRPr lang="en-US" sz="2000" dirty="0">
              <a:solidFill>
                <a:schemeClr val="tx1">
                  <a:lumMod val="65000"/>
                  <a:lumOff val="35000"/>
                </a:schemeClr>
              </a:solidFill>
            </a:endParaRPr>
          </a:p>
        </p:txBody>
      </p:sp>
      <p:sp>
        <p:nvSpPr>
          <p:cNvPr id="8" name="TextBox 7">
            <a:extLst>
              <a:ext uri="{FF2B5EF4-FFF2-40B4-BE49-F238E27FC236}">
                <a16:creationId xmlns:a16="http://schemas.microsoft.com/office/drawing/2014/main" id="{A0C3BEB0-3669-FE5D-C9EB-6075EC5985E5}"/>
              </a:ext>
            </a:extLst>
          </p:cNvPr>
          <p:cNvSpPr txBox="1"/>
          <p:nvPr/>
        </p:nvSpPr>
        <p:spPr>
          <a:xfrm>
            <a:off x="2850968" y="4530054"/>
            <a:ext cx="6097190" cy="338554"/>
          </a:xfrm>
          <a:prstGeom prst="rect">
            <a:avLst/>
          </a:prstGeom>
          <a:noFill/>
        </p:spPr>
        <p:txBody>
          <a:bodyPr wrap="square">
            <a:spAutoFit/>
          </a:bodyPr>
          <a:lstStyle/>
          <a:p>
            <a:pPr algn="ctr"/>
            <a:r>
              <a:rPr lang="en-US" sz="1600" dirty="0">
                <a:latin typeface="+mj-lt"/>
              </a:rPr>
              <a:t>Year</a:t>
            </a:r>
            <a:endParaRPr lang="en-US" sz="1600" dirty="0"/>
          </a:p>
        </p:txBody>
      </p:sp>
      <p:sp>
        <p:nvSpPr>
          <p:cNvPr id="11" name="Title 1">
            <a:extLst>
              <a:ext uri="{FF2B5EF4-FFF2-40B4-BE49-F238E27FC236}">
                <a16:creationId xmlns:a16="http://schemas.microsoft.com/office/drawing/2014/main" id="{3DE674DE-B7E7-D301-3A18-18A4523B5FBE}"/>
              </a:ext>
            </a:extLst>
          </p:cNvPr>
          <p:cNvSpPr txBox="1">
            <a:spLocks/>
          </p:cNvSpPr>
          <p:nvPr/>
        </p:nvSpPr>
        <p:spPr>
          <a:xfrm rot="16200000">
            <a:off x="-66531" y="2295765"/>
            <a:ext cx="2116241" cy="460800"/>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sz="1600" b="1" dirty="0"/>
              <a:t>Number of Publishers</a:t>
            </a:r>
          </a:p>
        </p:txBody>
      </p:sp>
      <p:sp>
        <p:nvSpPr>
          <p:cNvPr id="13" name="Title 1">
            <a:extLst>
              <a:ext uri="{FF2B5EF4-FFF2-40B4-BE49-F238E27FC236}">
                <a16:creationId xmlns:a16="http://schemas.microsoft.com/office/drawing/2014/main" id="{09136411-9154-C18A-38FB-C35D8C838591}"/>
              </a:ext>
            </a:extLst>
          </p:cNvPr>
          <p:cNvSpPr txBox="1">
            <a:spLocks/>
          </p:cNvSpPr>
          <p:nvPr/>
        </p:nvSpPr>
        <p:spPr>
          <a:xfrm>
            <a:off x="2728052" y="734600"/>
            <a:ext cx="6032665" cy="464562"/>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sz="1600" b="1" dirty="0"/>
              <a:t>Yearly Count of Gaming Publishers by Top 3 Platform Makers</a:t>
            </a:r>
          </a:p>
        </p:txBody>
      </p:sp>
      <p:sp>
        <p:nvSpPr>
          <p:cNvPr id="14" name="Title 1">
            <a:extLst>
              <a:ext uri="{FF2B5EF4-FFF2-40B4-BE49-F238E27FC236}">
                <a16:creationId xmlns:a16="http://schemas.microsoft.com/office/drawing/2014/main" id="{3E2C9044-D871-75D3-5FED-8C681829C1EE}"/>
              </a:ext>
            </a:extLst>
          </p:cNvPr>
          <p:cNvSpPr>
            <a:spLocks noGrp="1"/>
          </p:cNvSpPr>
          <p:nvPr>
            <p:ph type="title"/>
          </p:nvPr>
        </p:nvSpPr>
        <p:spPr>
          <a:xfrm>
            <a:off x="0" y="1"/>
            <a:ext cx="12192000" cy="807522"/>
          </a:xfrm>
        </p:spPr>
        <p:txBody>
          <a:bodyPr wrap="square" anchor="t">
            <a:normAutofit/>
          </a:bodyPr>
          <a:lstStyle/>
          <a:p>
            <a:r>
              <a:rPr lang="en-US" dirty="0"/>
              <a:t>Number Of Publishers - Top Three Platforms</a:t>
            </a:r>
          </a:p>
        </p:txBody>
      </p:sp>
      <p:graphicFrame>
        <p:nvGraphicFramePr>
          <p:cNvPr id="7" name="Chart 6">
            <a:extLst>
              <a:ext uri="{FF2B5EF4-FFF2-40B4-BE49-F238E27FC236}">
                <a16:creationId xmlns:a16="http://schemas.microsoft.com/office/drawing/2014/main" id="{4699DC10-A304-4212-97C0-5FEC50F162BE}"/>
              </a:ext>
            </a:extLst>
          </p:cNvPr>
          <p:cNvGraphicFramePr>
            <a:graphicFrameLocks/>
          </p:cNvGraphicFramePr>
          <p:nvPr>
            <p:extLst>
              <p:ext uri="{D42A27DB-BD31-4B8C-83A1-F6EECF244321}">
                <p14:modId xmlns:p14="http://schemas.microsoft.com/office/powerpoint/2010/main" val="2834438020"/>
              </p:ext>
            </p:extLst>
          </p:nvPr>
        </p:nvGraphicFramePr>
        <p:xfrm>
          <a:off x="929806" y="1039804"/>
          <a:ext cx="10723418" cy="3722531"/>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90094176-26A5-A474-A570-6284B5439633}"/>
              </a:ext>
            </a:extLst>
          </p:cNvPr>
          <p:cNvSpPr/>
          <p:nvPr/>
        </p:nvSpPr>
        <p:spPr>
          <a:xfrm>
            <a:off x="617838" y="648166"/>
            <a:ext cx="11035386" cy="427600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804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FEF493-D96D-918D-AC5D-E2862E9F33FF}"/>
              </a:ext>
            </a:extLst>
          </p:cNvPr>
          <p:cNvPicPr>
            <a:picLocks noChangeAspect="1"/>
          </p:cNvPicPr>
          <p:nvPr/>
        </p:nvPicPr>
        <p:blipFill>
          <a:blip r:embed="rId2"/>
          <a:stretch>
            <a:fillRect/>
          </a:stretch>
        </p:blipFill>
        <p:spPr>
          <a:xfrm>
            <a:off x="2209151" y="3858064"/>
            <a:ext cx="1347435" cy="685276"/>
          </a:xfrm>
          <a:prstGeom prst="rect">
            <a:avLst/>
          </a:prstGeom>
        </p:spPr>
      </p:pic>
      <p:pic>
        <p:nvPicPr>
          <p:cNvPr id="12" name="Picture 11">
            <a:extLst>
              <a:ext uri="{FF2B5EF4-FFF2-40B4-BE49-F238E27FC236}">
                <a16:creationId xmlns:a16="http://schemas.microsoft.com/office/drawing/2014/main" id="{4C624885-2479-F589-E8B8-781DA77E0ED3}"/>
              </a:ext>
            </a:extLst>
          </p:cNvPr>
          <p:cNvPicPr>
            <a:picLocks noChangeAspect="1"/>
          </p:cNvPicPr>
          <p:nvPr/>
        </p:nvPicPr>
        <p:blipFill>
          <a:blip r:embed="rId3"/>
          <a:stretch>
            <a:fillRect/>
          </a:stretch>
        </p:blipFill>
        <p:spPr>
          <a:xfrm>
            <a:off x="3631281" y="3858064"/>
            <a:ext cx="1290403" cy="701306"/>
          </a:xfrm>
          <a:prstGeom prst="rect">
            <a:avLst/>
          </a:prstGeom>
        </p:spPr>
      </p:pic>
      <p:pic>
        <p:nvPicPr>
          <p:cNvPr id="14" name="Picture 13">
            <a:extLst>
              <a:ext uri="{FF2B5EF4-FFF2-40B4-BE49-F238E27FC236}">
                <a16:creationId xmlns:a16="http://schemas.microsoft.com/office/drawing/2014/main" id="{79F47387-B407-8846-6441-59692C05D869}"/>
              </a:ext>
            </a:extLst>
          </p:cNvPr>
          <p:cNvPicPr>
            <a:picLocks noChangeAspect="1"/>
          </p:cNvPicPr>
          <p:nvPr/>
        </p:nvPicPr>
        <p:blipFill>
          <a:blip r:embed="rId4"/>
          <a:stretch>
            <a:fillRect/>
          </a:stretch>
        </p:blipFill>
        <p:spPr>
          <a:xfrm>
            <a:off x="9238540" y="2984633"/>
            <a:ext cx="1342046" cy="701306"/>
          </a:xfrm>
          <a:prstGeom prst="rect">
            <a:avLst/>
          </a:prstGeom>
        </p:spPr>
      </p:pic>
      <p:pic>
        <p:nvPicPr>
          <p:cNvPr id="16" name="Picture 15">
            <a:extLst>
              <a:ext uri="{FF2B5EF4-FFF2-40B4-BE49-F238E27FC236}">
                <a16:creationId xmlns:a16="http://schemas.microsoft.com/office/drawing/2014/main" id="{F7A46451-ADB8-032D-2E7D-8601D4583284}"/>
              </a:ext>
            </a:extLst>
          </p:cNvPr>
          <p:cNvPicPr>
            <a:picLocks noChangeAspect="1"/>
          </p:cNvPicPr>
          <p:nvPr/>
        </p:nvPicPr>
        <p:blipFill>
          <a:blip r:embed="rId5"/>
          <a:stretch>
            <a:fillRect/>
          </a:stretch>
        </p:blipFill>
        <p:spPr>
          <a:xfrm>
            <a:off x="5001504" y="3858064"/>
            <a:ext cx="1266358" cy="736278"/>
          </a:xfrm>
          <a:prstGeom prst="rect">
            <a:avLst/>
          </a:prstGeom>
        </p:spPr>
      </p:pic>
      <p:pic>
        <p:nvPicPr>
          <p:cNvPr id="18" name="Picture 17">
            <a:extLst>
              <a:ext uri="{FF2B5EF4-FFF2-40B4-BE49-F238E27FC236}">
                <a16:creationId xmlns:a16="http://schemas.microsoft.com/office/drawing/2014/main" id="{7FA05249-43B0-C1CD-3851-C9F758B5FE4C}"/>
              </a:ext>
            </a:extLst>
          </p:cNvPr>
          <p:cNvPicPr>
            <a:picLocks noChangeAspect="1"/>
          </p:cNvPicPr>
          <p:nvPr/>
        </p:nvPicPr>
        <p:blipFill>
          <a:blip r:embed="rId6"/>
          <a:stretch>
            <a:fillRect/>
          </a:stretch>
        </p:blipFill>
        <p:spPr>
          <a:xfrm>
            <a:off x="6423861" y="3868904"/>
            <a:ext cx="1299714" cy="736278"/>
          </a:xfrm>
          <a:prstGeom prst="rect">
            <a:avLst/>
          </a:prstGeom>
        </p:spPr>
      </p:pic>
      <p:pic>
        <p:nvPicPr>
          <p:cNvPr id="20" name="Picture 19">
            <a:extLst>
              <a:ext uri="{FF2B5EF4-FFF2-40B4-BE49-F238E27FC236}">
                <a16:creationId xmlns:a16="http://schemas.microsoft.com/office/drawing/2014/main" id="{6996CBDF-4D72-1B40-601B-42F62F7D5683}"/>
              </a:ext>
            </a:extLst>
          </p:cNvPr>
          <p:cNvPicPr>
            <a:picLocks noChangeAspect="1"/>
          </p:cNvPicPr>
          <p:nvPr/>
        </p:nvPicPr>
        <p:blipFill>
          <a:blip r:embed="rId7"/>
          <a:stretch>
            <a:fillRect/>
          </a:stretch>
        </p:blipFill>
        <p:spPr>
          <a:xfrm>
            <a:off x="2209152" y="2901080"/>
            <a:ext cx="1330529" cy="701306"/>
          </a:xfrm>
          <a:prstGeom prst="rect">
            <a:avLst/>
          </a:prstGeom>
        </p:spPr>
      </p:pic>
      <p:pic>
        <p:nvPicPr>
          <p:cNvPr id="22" name="Picture 21">
            <a:extLst>
              <a:ext uri="{FF2B5EF4-FFF2-40B4-BE49-F238E27FC236}">
                <a16:creationId xmlns:a16="http://schemas.microsoft.com/office/drawing/2014/main" id="{C2137149-DFBD-D9CE-80FA-DC70D4090DD2}"/>
              </a:ext>
            </a:extLst>
          </p:cNvPr>
          <p:cNvPicPr>
            <a:picLocks noChangeAspect="1"/>
          </p:cNvPicPr>
          <p:nvPr/>
        </p:nvPicPr>
        <p:blipFill>
          <a:blip r:embed="rId8"/>
          <a:stretch>
            <a:fillRect/>
          </a:stretch>
        </p:blipFill>
        <p:spPr>
          <a:xfrm>
            <a:off x="3631281" y="2902469"/>
            <a:ext cx="1266358" cy="737373"/>
          </a:xfrm>
          <a:prstGeom prst="rect">
            <a:avLst/>
          </a:prstGeom>
        </p:spPr>
      </p:pic>
      <p:pic>
        <p:nvPicPr>
          <p:cNvPr id="24" name="Picture 23">
            <a:extLst>
              <a:ext uri="{FF2B5EF4-FFF2-40B4-BE49-F238E27FC236}">
                <a16:creationId xmlns:a16="http://schemas.microsoft.com/office/drawing/2014/main" id="{22647D8F-9DA1-F7F4-721B-6B33C79FF36E}"/>
              </a:ext>
            </a:extLst>
          </p:cNvPr>
          <p:cNvPicPr>
            <a:picLocks noChangeAspect="1"/>
          </p:cNvPicPr>
          <p:nvPr/>
        </p:nvPicPr>
        <p:blipFill>
          <a:blip r:embed="rId9"/>
          <a:stretch>
            <a:fillRect/>
          </a:stretch>
        </p:blipFill>
        <p:spPr>
          <a:xfrm>
            <a:off x="5001504" y="2922097"/>
            <a:ext cx="1290403" cy="737373"/>
          </a:xfrm>
          <a:prstGeom prst="rect">
            <a:avLst/>
          </a:prstGeom>
        </p:spPr>
      </p:pic>
      <p:pic>
        <p:nvPicPr>
          <p:cNvPr id="26" name="Picture 25">
            <a:extLst>
              <a:ext uri="{FF2B5EF4-FFF2-40B4-BE49-F238E27FC236}">
                <a16:creationId xmlns:a16="http://schemas.microsoft.com/office/drawing/2014/main" id="{AC680CDE-9360-33D2-D164-01244623ADF7}"/>
              </a:ext>
            </a:extLst>
          </p:cNvPr>
          <p:cNvPicPr>
            <a:picLocks noChangeAspect="1"/>
          </p:cNvPicPr>
          <p:nvPr/>
        </p:nvPicPr>
        <p:blipFill>
          <a:blip r:embed="rId10"/>
          <a:stretch>
            <a:fillRect/>
          </a:stretch>
        </p:blipFill>
        <p:spPr>
          <a:xfrm>
            <a:off x="6423860" y="2960198"/>
            <a:ext cx="1266358" cy="725351"/>
          </a:xfrm>
          <a:prstGeom prst="rect">
            <a:avLst/>
          </a:prstGeom>
        </p:spPr>
      </p:pic>
      <p:pic>
        <p:nvPicPr>
          <p:cNvPr id="28" name="Picture 27">
            <a:extLst>
              <a:ext uri="{FF2B5EF4-FFF2-40B4-BE49-F238E27FC236}">
                <a16:creationId xmlns:a16="http://schemas.microsoft.com/office/drawing/2014/main" id="{8CD65CA5-8111-9BFC-C4FD-4B724649029C}"/>
              </a:ext>
            </a:extLst>
          </p:cNvPr>
          <p:cNvPicPr>
            <a:picLocks noChangeAspect="1"/>
          </p:cNvPicPr>
          <p:nvPr/>
        </p:nvPicPr>
        <p:blipFill>
          <a:blip r:embed="rId11"/>
          <a:stretch>
            <a:fillRect/>
          </a:stretch>
        </p:blipFill>
        <p:spPr>
          <a:xfrm>
            <a:off x="7814149" y="2966208"/>
            <a:ext cx="1278381" cy="713329"/>
          </a:xfrm>
          <a:prstGeom prst="rect">
            <a:avLst/>
          </a:prstGeom>
        </p:spPr>
      </p:pic>
      <p:pic>
        <p:nvPicPr>
          <p:cNvPr id="30" name="Picture 29">
            <a:extLst>
              <a:ext uri="{FF2B5EF4-FFF2-40B4-BE49-F238E27FC236}">
                <a16:creationId xmlns:a16="http://schemas.microsoft.com/office/drawing/2014/main" id="{54082CB5-77D9-E1EE-AC26-7AB8E642263D}"/>
              </a:ext>
            </a:extLst>
          </p:cNvPr>
          <p:cNvPicPr>
            <a:picLocks noChangeAspect="1"/>
          </p:cNvPicPr>
          <p:nvPr/>
        </p:nvPicPr>
        <p:blipFill>
          <a:blip r:embed="rId12"/>
          <a:stretch>
            <a:fillRect/>
          </a:stretch>
        </p:blipFill>
        <p:spPr>
          <a:xfrm>
            <a:off x="6423860" y="4736526"/>
            <a:ext cx="1288560" cy="713329"/>
          </a:xfrm>
          <a:prstGeom prst="rect">
            <a:avLst/>
          </a:prstGeom>
        </p:spPr>
      </p:pic>
      <p:pic>
        <p:nvPicPr>
          <p:cNvPr id="32" name="Picture 31">
            <a:extLst>
              <a:ext uri="{FF2B5EF4-FFF2-40B4-BE49-F238E27FC236}">
                <a16:creationId xmlns:a16="http://schemas.microsoft.com/office/drawing/2014/main" id="{867A69A2-A5F7-07EB-BD6F-AF807A094ABE}"/>
              </a:ext>
            </a:extLst>
          </p:cNvPr>
          <p:cNvPicPr>
            <a:picLocks noChangeAspect="1"/>
          </p:cNvPicPr>
          <p:nvPr/>
        </p:nvPicPr>
        <p:blipFill>
          <a:blip r:embed="rId13"/>
          <a:stretch>
            <a:fillRect/>
          </a:stretch>
        </p:blipFill>
        <p:spPr>
          <a:xfrm>
            <a:off x="7814149" y="4746051"/>
            <a:ext cx="1266358" cy="725351"/>
          </a:xfrm>
          <a:prstGeom prst="rect">
            <a:avLst/>
          </a:prstGeom>
        </p:spPr>
      </p:pic>
      <p:pic>
        <p:nvPicPr>
          <p:cNvPr id="36" name="Picture 35">
            <a:extLst>
              <a:ext uri="{FF2B5EF4-FFF2-40B4-BE49-F238E27FC236}">
                <a16:creationId xmlns:a16="http://schemas.microsoft.com/office/drawing/2014/main" id="{EE473363-E8A1-71A6-1105-751AE39F4B12}"/>
              </a:ext>
            </a:extLst>
          </p:cNvPr>
          <p:cNvPicPr>
            <a:picLocks noChangeAspect="1"/>
          </p:cNvPicPr>
          <p:nvPr/>
        </p:nvPicPr>
        <p:blipFill>
          <a:blip r:embed="rId14"/>
          <a:stretch>
            <a:fillRect/>
          </a:stretch>
        </p:blipFill>
        <p:spPr>
          <a:xfrm>
            <a:off x="9238540" y="3846041"/>
            <a:ext cx="1342046" cy="725351"/>
          </a:xfrm>
          <a:prstGeom prst="rect">
            <a:avLst/>
          </a:prstGeom>
        </p:spPr>
      </p:pic>
      <p:pic>
        <p:nvPicPr>
          <p:cNvPr id="40" name="Picture 39">
            <a:extLst>
              <a:ext uri="{FF2B5EF4-FFF2-40B4-BE49-F238E27FC236}">
                <a16:creationId xmlns:a16="http://schemas.microsoft.com/office/drawing/2014/main" id="{5CA45222-D8F5-4982-0407-EFCB4BFBCB21}"/>
              </a:ext>
            </a:extLst>
          </p:cNvPr>
          <p:cNvPicPr>
            <a:picLocks noChangeAspect="1"/>
          </p:cNvPicPr>
          <p:nvPr/>
        </p:nvPicPr>
        <p:blipFill>
          <a:blip r:embed="rId15"/>
          <a:stretch>
            <a:fillRect/>
          </a:stretch>
        </p:blipFill>
        <p:spPr>
          <a:xfrm>
            <a:off x="5001504" y="4738942"/>
            <a:ext cx="1274373" cy="721343"/>
          </a:xfrm>
          <a:prstGeom prst="rect">
            <a:avLst/>
          </a:prstGeom>
        </p:spPr>
      </p:pic>
      <p:pic>
        <p:nvPicPr>
          <p:cNvPr id="42" name="Picture 41">
            <a:extLst>
              <a:ext uri="{FF2B5EF4-FFF2-40B4-BE49-F238E27FC236}">
                <a16:creationId xmlns:a16="http://schemas.microsoft.com/office/drawing/2014/main" id="{C875973A-352E-CC02-C45C-CFDF17110D08}"/>
              </a:ext>
            </a:extLst>
          </p:cNvPr>
          <p:cNvPicPr>
            <a:picLocks noChangeAspect="1"/>
          </p:cNvPicPr>
          <p:nvPr/>
        </p:nvPicPr>
        <p:blipFill>
          <a:blip r:embed="rId16"/>
          <a:stretch>
            <a:fillRect/>
          </a:stretch>
        </p:blipFill>
        <p:spPr>
          <a:xfrm>
            <a:off x="9238540" y="4732518"/>
            <a:ext cx="1359292" cy="721344"/>
          </a:xfrm>
          <a:prstGeom prst="rect">
            <a:avLst/>
          </a:prstGeom>
        </p:spPr>
      </p:pic>
      <p:sp>
        <p:nvSpPr>
          <p:cNvPr id="43" name="Text Placeholder 8">
            <a:extLst>
              <a:ext uri="{FF2B5EF4-FFF2-40B4-BE49-F238E27FC236}">
                <a16:creationId xmlns:a16="http://schemas.microsoft.com/office/drawing/2014/main" id="{B6BB329E-2291-0337-AA8A-24F7E528B8D5}"/>
              </a:ext>
            </a:extLst>
          </p:cNvPr>
          <p:cNvSpPr txBox="1">
            <a:spLocks/>
          </p:cNvSpPr>
          <p:nvPr/>
        </p:nvSpPr>
        <p:spPr>
          <a:xfrm>
            <a:off x="0" y="-115461"/>
            <a:ext cx="12192000" cy="1490840"/>
          </a:xfrm>
          <a:prstGeom prst="rect">
            <a:avLst/>
          </a:prstGeom>
        </p:spPr>
        <p:txBody>
          <a:bodyPr vert="horz" lIns="91440" tIns="45720" rIns="91440" bIns="45720" rtlCol="0" anchor="ctr">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lang="en-US" sz="2600" kern="1200" spc="50" baseline="0" dirty="0" smtClean="0">
                <a:solidFill>
                  <a:schemeClr val="tx1"/>
                </a:solidFill>
                <a:latin typeface="+mn-lt"/>
                <a:ea typeface="+mn-ea"/>
                <a:cs typeface="Calibri"/>
              </a:defRPr>
            </a:lvl1pPr>
            <a:lvl2pPr marL="0" indent="0" algn="l" defTabSz="914400" rtl="0" eaLnBrk="1" latinLnBrk="0" hangingPunct="1">
              <a:lnSpc>
                <a:spcPct val="101000"/>
              </a:lnSpc>
              <a:spcBef>
                <a:spcPts val="400"/>
              </a:spcBef>
              <a:spcAft>
                <a:spcPts val="400"/>
              </a:spcAft>
              <a:buClrTx/>
              <a:buFont typeface="Wingdings" panose="05000000000000000000" pitchFamily="2" charset="2"/>
              <a:buNone/>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dirty="0">
                <a:solidFill>
                  <a:schemeClr val="bg1"/>
                </a:solidFill>
                <a:latin typeface="+mj-lt"/>
              </a:rPr>
              <a:t>Introductory Slides – Skillset Analytics</a:t>
            </a:r>
          </a:p>
        </p:txBody>
      </p:sp>
      <p:pic>
        <p:nvPicPr>
          <p:cNvPr id="3" name="Picture 2">
            <a:extLst>
              <a:ext uri="{FF2B5EF4-FFF2-40B4-BE49-F238E27FC236}">
                <a16:creationId xmlns:a16="http://schemas.microsoft.com/office/drawing/2014/main" id="{54B82FE0-761A-1F7C-15C9-597AAD4BE63F}"/>
              </a:ext>
            </a:extLst>
          </p:cNvPr>
          <p:cNvPicPr>
            <a:picLocks noChangeAspect="1"/>
          </p:cNvPicPr>
          <p:nvPr/>
        </p:nvPicPr>
        <p:blipFill>
          <a:blip r:embed="rId17"/>
          <a:stretch>
            <a:fillRect/>
          </a:stretch>
        </p:blipFill>
        <p:spPr>
          <a:xfrm>
            <a:off x="2209152" y="4742236"/>
            <a:ext cx="1359292" cy="728300"/>
          </a:xfrm>
          <a:prstGeom prst="rect">
            <a:avLst/>
          </a:prstGeom>
        </p:spPr>
      </p:pic>
      <p:pic>
        <p:nvPicPr>
          <p:cNvPr id="5" name="Picture 4">
            <a:extLst>
              <a:ext uri="{FF2B5EF4-FFF2-40B4-BE49-F238E27FC236}">
                <a16:creationId xmlns:a16="http://schemas.microsoft.com/office/drawing/2014/main" id="{BAA47A68-AB94-D9D5-E866-7A7F6F7742AD}"/>
              </a:ext>
            </a:extLst>
          </p:cNvPr>
          <p:cNvPicPr>
            <a:picLocks noChangeAspect="1"/>
          </p:cNvPicPr>
          <p:nvPr/>
        </p:nvPicPr>
        <p:blipFill>
          <a:blip r:embed="rId18"/>
          <a:stretch>
            <a:fillRect/>
          </a:stretch>
        </p:blipFill>
        <p:spPr>
          <a:xfrm>
            <a:off x="3631281" y="4738942"/>
            <a:ext cx="1310442" cy="734888"/>
          </a:xfrm>
          <a:prstGeom prst="rect">
            <a:avLst/>
          </a:prstGeom>
        </p:spPr>
      </p:pic>
      <p:pic>
        <p:nvPicPr>
          <p:cNvPr id="7" name="Picture 6">
            <a:extLst>
              <a:ext uri="{FF2B5EF4-FFF2-40B4-BE49-F238E27FC236}">
                <a16:creationId xmlns:a16="http://schemas.microsoft.com/office/drawing/2014/main" id="{034AFE5C-B394-3CBB-4EBB-433BE4324B7F}"/>
              </a:ext>
            </a:extLst>
          </p:cNvPr>
          <p:cNvPicPr>
            <a:picLocks noChangeAspect="1"/>
          </p:cNvPicPr>
          <p:nvPr/>
        </p:nvPicPr>
        <p:blipFill>
          <a:blip r:embed="rId19"/>
          <a:stretch>
            <a:fillRect/>
          </a:stretch>
        </p:blipFill>
        <p:spPr>
          <a:xfrm>
            <a:off x="7814149" y="3868904"/>
            <a:ext cx="1299714" cy="746435"/>
          </a:xfrm>
          <a:prstGeom prst="rect">
            <a:avLst/>
          </a:prstGeom>
        </p:spPr>
      </p:pic>
      <p:pic>
        <p:nvPicPr>
          <p:cNvPr id="8" name="Picture 7">
            <a:extLst>
              <a:ext uri="{FF2B5EF4-FFF2-40B4-BE49-F238E27FC236}">
                <a16:creationId xmlns:a16="http://schemas.microsoft.com/office/drawing/2014/main" id="{487598FF-DA8B-DFEE-DA4A-3FA789ED593E}"/>
              </a:ext>
            </a:extLst>
          </p:cNvPr>
          <p:cNvPicPr>
            <a:picLocks noChangeAspect="1"/>
          </p:cNvPicPr>
          <p:nvPr/>
        </p:nvPicPr>
        <p:blipFill>
          <a:blip r:embed="rId20"/>
          <a:stretch>
            <a:fillRect/>
          </a:stretch>
        </p:blipFill>
        <p:spPr>
          <a:xfrm>
            <a:off x="2209152" y="1969175"/>
            <a:ext cx="1330529" cy="736278"/>
          </a:xfrm>
          <a:prstGeom prst="rect">
            <a:avLst/>
          </a:prstGeom>
        </p:spPr>
      </p:pic>
      <p:pic>
        <p:nvPicPr>
          <p:cNvPr id="11" name="Picture 10">
            <a:extLst>
              <a:ext uri="{FF2B5EF4-FFF2-40B4-BE49-F238E27FC236}">
                <a16:creationId xmlns:a16="http://schemas.microsoft.com/office/drawing/2014/main" id="{AB06EE9B-1790-8345-8AB3-CC0AD34807D5}"/>
              </a:ext>
            </a:extLst>
          </p:cNvPr>
          <p:cNvPicPr>
            <a:picLocks noChangeAspect="1"/>
          </p:cNvPicPr>
          <p:nvPr/>
        </p:nvPicPr>
        <p:blipFill>
          <a:blip r:embed="rId21"/>
          <a:stretch>
            <a:fillRect/>
          </a:stretch>
        </p:blipFill>
        <p:spPr>
          <a:xfrm>
            <a:off x="3631281" y="1973763"/>
            <a:ext cx="1262051" cy="722524"/>
          </a:xfrm>
          <a:prstGeom prst="rect">
            <a:avLst/>
          </a:prstGeom>
        </p:spPr>
      </p:pic>
      <p:pic>
        <p:nvPicPr>
          <p:cNvPr id="15" name="Picture 14">
            <a:extLst>
              <a:ext uri="{FF2B5EF4-FFF2-40B4-BE49-F238E27FC236}">
                <a16:creationId xmlns:a16="http://schemas.microsoft.com/office/drawing/2014/main" id="{6C693CA7-0C35-B6D1-B612-ADE57C469922}"/>
              </a:ext>
            </a:extLst>
          </p:cNvPr>
          <p:cNvPicPr>
            <a:picLocks noChangeAspect="1"/>
          </p:cNvPicPr>
          <p:nvPr/>
        </p:nvPicPr>
        <p:blipFill>
          <a:blip r:embed="rId22"/>
          <a:stretch>
            <a:fillRect/>
          </a:stretch>
        </p:blipFill>
        <p:spPr>
          <a:xfrm>
            <a:off x="5001504" y="1969175"/>
            <a:ext cx="1290403" cy="743818"/>
          </a:xfrm>
          <a:prstGeom prst="rect">
            <a:avLst/>
          </a:prstGeom>
        </p:spPr>
      </p:pic>
      <p:pic>
        <p:nvPicPr>
          <p:cNvPr id="19" name="Picture 18">
            <a:extLst>
              <a:ext uri="{FF2B5EF4-FFF2-40B4-BE49-F238E27FC236}">
                <a16:creationId xmlns:a16="http://schemas.microsoft.com/office/drawing/2014/main" id="{13D79A3D-75A7-3DAA-D863-D7D6798BC8F7}"/>
              </a:ext>
            </a:extLst>
          </p:cNvPr>
          <p:cNvPicPr>
            <a:picLocks noChangeAspect="1"/>
          </p:cNvPicPr>
          <p:nvPr/>
        </p:nvPicPr>
        <p:blipFill>
          <a:blip r:embed="rId23"/>
          <a:stretch>
            <a:fillRect/>
          </a:stretch>
        </p:blipFill>
        <p:spPr>
          <a:xfrm>
            <a:off x="6423860" y="1946052"/>
            <a:ext cx="1272548" cy="743818"/>
          </a:xfrm>
          <a:prstGeom prst="rect">
            <a:avLst/>
          </a:prstGeom>
        </p:spPr>
      </p:pic>
      <p:pic>
        <p:nvPicPr>
          <p:cNvPr id="23" name="Picture 22">
            <a:extLst>
              <a:ext uri="{FF2B5EF4-FFF2-40B4-BE49-F238E27FC236}">
                <a16:creationId xmlns:a16="http://schemas.microsoft.com/office/drawing/2014/main" id="{4F1636FB-045C-D709-D73A-B0D2FC9C31D6}"/>
              </a:ext>
            </a:extLst>
          </p:cNvPr>
          <p:cNvPicPr>
            <a:picLocks noChangeAspect="1"/>
          </p:cNvPicPr>
          <p:nvPr/>
        </p:nvPicPr>
        <p:blipFill>
          <a:blip r:embed="rId24"/>
          <a:stretch>
            <a:fillRect/>
          </a:stretch>
        </p:blipFill>
        <p:spPr>
          <a:xfrm>
            <a:off x="7814149" y="1952469"/>
            <a:ext cx="1290403" cy="743818"/>
          </a:xfrm>
          <a:prstGeom prst="rect">
            <a:avLst/>
          </a:prstGeom>
        </p:spPr>
      </p:pic>
      <p:pic>
        <p:nvPicPr>
          <p:cNvPr id="27" name="Picture 26">
            <a:extLst>
              <a:ext uri="{FF2B5EF4-FFF2-40B4-BE49-F238E27FC236}">
                <a16:creationId xmlns:a16="http://schemas.microsoft.com/office/drawing/2014/main" id="{A607CF4A-C7E1-AF00-176C-E0FBEBBA48D1}"/>
              </a:ext>
            </a:extLst>
          </p:cNvPr>
          <p:cNvPicPr>
            <a:picLocks noChangeAspect="1"/>
          </p:cNvPicPr>
          <p:nvPr/>
        </p:nvPicPr>
        <p:blipFill>
          <a:blip r:embed="rId25"/>
          <a:stretch>
            <a:fillRect/>
          </a:stretch>
        </p:blipFill>
        <p:spPr>
          <a:xfrm>
            <a:off x="9238540" y="1946051"/>
            <a:ext cx="1342047" cy="766941"/>
          </a:xfrm>
          <a:prstGeom prst="rect">
            <a:avLst/>
          </a:prstGeom>
        </p:spPr>
      </p:pic>
    </p:spTree>
    <p:extLst>
      <p:ext uri="{BB962C8B-B14F-4D97-AF65-F5344CB8AC3E}">
        <p14:creationId xmlns:p14="http://schemas.microsoft.com/office/powerpoint/2010/main" val="4275128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B2A6-C6DE-94B1-A4DF-F466D30B08DE}"/>
              </a:ext>
            </a:extLst>
          </p:cNvPr>
          <p:cNvSpPr txBox="1"/>
          <p:nvPr/>
        </p:nvSpPr>
        <p:spPr>
          <a:xfrm>
            <a:off x="498831" y="4292391"/>
            <a:ext cx="10931168" cy="2862322"/>
          </a:xfrm>
          <a:prstGeom prst="rect">
            <a:avLst/>
          </a:prstGeom>
          <a:noFill/>
        </p:spPr>
        <p:txBody>
          <a:bodyPr wrap="square">
            <a:spAutoFit/>
          </a:bodyPr>
          <a:lstStyle/>
          <a:p>
            <a:pPr marL="285750" indent="-285750">
              <a:buFont typeface="Arial" panose="020B0604020202020204" pitchFamily="34" charset="0"/>
              <a:buChar char="•"/>
            </a:pPr>
            <a:r>
              <a:rPr lang="en-US" sz="2000" b="0" i="0" u="none" strike="noStrike" dirty="0">
                <a:effectLst/>
              </a:rPr>
              <a:t>Sony is the dominant platform </a:t>
            </a:r>
            <a:r>
              <a:rPr lang="en-US" sz="2000" dirty="0"/>
              <a:t>as compared to Microsoft and Nintendo</a:t>
            </a:r>
          </a:p>
          <a:p>
            <a:pPr marL="285750" indent="-285750">
              <a:buFont typeface="Arial" panose="020B0604020202020204" pitchFamily="34" charset="0"/>
              <a:buChar char="•"/>
            </a:pPr>
            <a:r>
              <a:rPr lang="en-US" sz="2000" dirty="0"/>
              <a:t>2016 has the least sales across the three platforms.  </a:t>
            </a:r>
          </a:p>
          <a:p>
            <a:pPr marL="285750" indent="-285750">
              <a:buFont typeface="Arial" panose="020B0604020202020204" pitchFamily="34" charset="0"/>
              <a:buChar char="•"/>
            </a:pPr>
            <a:r>
              <a:rPr lang="en-US" sz="2000" dirty="0"/>
              <a:t>Sony European sales have  been trending upward and have surpassed North American sales with the exception of 2016. </a:t>
            </a:r>
          </a:p>
          <a:p>
            <a:pPr marL="285750" indent="-285750">
              <a:buFont typeface="Arial" panose="020B0604020202020204" pitchFamily="34" charset="0"/>
              <a:buChar char="•"/>
            </a:pPr>
            <a:r>
              <a:rPr lang="en-US" sz="2000" b="0" i="0" u="none" strike="noStrike" dirty="0">
                <a:effectLst/>
              </a:rPr>
              <a:t>Microsoft &amp; Nintendo sales have been trending downwards</a:t>
            </a:r>
          </a:p>
          <a:p>
            <a:pPr marL="285750" indent="-285750">
              <a:buFont typeface="Arial" panose="020B0604020202020204" pitchFamily="34" charset="0"/>
              <a:buChar char="•"/>
            </a:pPr>
            <a:r>
              <a:rPr lang="en-US" sz="2000" dirty="0"/>
              <a:t>Japan sales are mostly Nintendo and Sony although sales for both have been trending downward.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11" name="Title 1">
            <a:extLst>
              <a:ext uri="{FF2B5EF4-FFF2-40B4-BE49-F238E27FC236}">
                <a16:creationId xmlns:a16="http://schemas.microsoft.com/office/drawing/2014/main" id="{3DE674DE-B7E7-D301-3A18-18A4523B5FBE}"/>
              </a:ext>
            </a:extLst>
          </p:cNvPr>
          <p:cNvSpPr txBox="1">
            <a:spLocks/>
          </p:cNvSpPr>
          <p:nvPr/>
        </p:nvSpPr>
        <p:spPr>
          <a:xfrm rot="16200000">
            <a:off x="-244660" y="1880711"/>
            <a:ext cx="2116241" cy="460800"/>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sz="1600" b="1" dirty="0"/>
              <a:t>Sum of Global Sales</a:t>
            </a:r>
          </a:p>
        </p:txBody>
      </p:sp>
      <p:sp>
        <p:nvSpPr>
          <p:cNvPr id="13" name="Title 1">
            <a:extLst>
              <a:ext uri="{FF2B5EF4-FFF2-40B4-BE49-F238E27FC236}">
                <a16:creationId xmlns:a16="http://schemas.microsoft.com/office/drawing/2014/main" id="{09136411-9154-C18A-38FB-C35D8C838591}"/>
              </a:ext>
            </a:extLst>
          </p:cNvPr>
          <p:cNvSpPr txBox="1">
            <a:spLocks/>
          </p:cNvSpPr>
          <p:nvPr/>
        </p:nvSpPr>
        <p:spPr>
          <a:xfrm>
            <a:off x="2530434" y="588429"/>
            <a:ext cx="6032665" cy="464562"/>
          </a:xfrm>
          <a:prstGeom prst="rect">
            <a:avLst/>
          </a:prstGeom>
        </p:spPr>
        <p:txBody>
          <a:bodyPr vert="horz" wrap="square" lIns="91440" tIns="45720" rIns="91440" bIns="45720" rtlCol="0" anchor="t" anchorCtr="0">
            <a:normAutofit/>
          </a:bodyPr>
          <a:lstStyle>
            <a:lvl1pPr algn="ctr"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US" sz="1600" b="1" dirty="0"/>
              <a:t>Five Year Regional Sales Trend by Platform</a:t>
            </a:r>
          </a:p>
        </p:txBody>
      </p:sp>
      <p:sp>
        <p:nvSpPr>
          <p:cNvPr id="14" name="Title 1">
            <a:extLst>
              <a:ext uri="{FF2B5EF4-FFF2-40B4-BE49-F238E27FC236}">
                <a16:creationId xmlns:a16="http://schemas.microsoft.com/office/drawing/2014/main" id="{3E2C9044-D871-75D3-5FED-8C681829C1EE}"/>
              </a:ext>
            </a:extLst>
          </p:cNvPr>
          <p:cNvSpPr>
            <a:spLocks noGrp="1"/>
          </p:cNvSpPr>
          <p:nvPr>
            <p:ph type="title"/>
          </p:nvPr>
        </p:nvSpPr>
        <p:spPr>
          <a:xfrm>
            <a:off x="0" y="1"/>
            <a:ext cx="12192000" cy="374610"/>
          </a:xfrm>
        </p:spPr>
        <p:txBody>
          <a:bodyPr wrap="square" anchor="t">
            <a:normAutofit fontScale="90000"/>
          </a:bodyPr>
          <a:lstStyle/>
          <a:p>
            <a:r>
              <a:rPr lang="en-US" dirty="0"/>
              <a:t>Sales Comparison By Platform– Top Three</a:t>
            </a:r>
          </a:p>
        </p:txBody>
      </p:sp>
      <p:graphicFrame>
        <p:nvGraphicFramePr>
          <p:cNvPr id="10" name="Chart 9">
            <a:extLst>
              <a:ext uri="{FF2B5EF4-FFF2-40B4-BE49-F238E27FC236}">
                <a16:creationId xmlns:a16="http://schemas.microsoft.com/office/drawing/2014/main" id="{1F7B4A94-286E-41C2-855E-11F0316CAB22}"/>
              </a:ext>
            </a:extLst>
          </p:cNvPr>
          <p:cNvGraphicFramePr>
            <a:graphicFrameLocks/>
          </p:cNvGraphicFramePr>
          <p:nvPr>
            <p:extLst>
              <p:ext uri="{D42A27DB-BD31-4B8C-83A1-F6EECF244321}">
                <p14:modId xmlns:p14="http://schemas.microsoft.com/office/powerpoint/2010/main" val="2193490982"/>
              </p:ext>
            </p:extLst>
          </p:nvPr>
        </p:nvGraphicFramePr>
        <p:xfrm>
          <a:off x="926274" y="837211"/>
          <a:ext cx="10503725" cy="3046020"/>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9BAF9668-9743-7EBA-9974-F79C2F85BA52}"/>
              </a:ext>
            </a:extLst>
          </p:cNvPr>
          <p:cNvSpPr/>
          <p:nvPr/>
        </p:nvSpPr>
        <p:spPr>
          <a:xfrm>
            <a:off x="451022" y="588100"/>
            <a:ext cx="11157917" cy="30460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276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7E2C5D-B4CC-C32B-4710-60565F7283F1}"/>
              </a:ext>
            </a:extLst>
          </p:cNvPr>
          <p:cNvSpPr txBox="1"/>
          <p:nvPr/>
        </p:nvSpPr>
        <p:spPr>
          <a:xfrm>
            <a:off x="62505" y="771536"/>
            <a:ext cx="11029047" cy="4801314"/>
          </a:xfrm>
          <a:prstGeom prst="rect">
            <a:avLst/>
          </a:prstGeom>
          <a:noFill/>
        </p:spPr>
        <p:txBody>
          <a:bodyPr wrap="square">
            <a:spAutoFit/>
          </a:bodyPr>
          <a:lstStyle/>
          <a:p>
            <a:endParaRPr lang="en-US" dirty="0"/>
          </a:p>
          <a:p>
            <a:pPr marL="285750" indent="-285750">
              <a:buFont typeface="Arial" panose="020B0604020202020204" pitchFamily="34" charset="0"/>
              <a:buChar char="•"/>
            </a:pPr>
            <a:r>
              <a:rPr lang="en-US" dirty="0"/>
              <a:t>Sony has the most publishers making games for its Platforms.</a:t>
            </a:r>
          </a:p>
          <a:p>
            <a:pPr marL="285750" indent="-285750">
              <a:buFont typeface="Arial" panose="020B0604020202020204" pitchFamily="34" charset="0"/>
              <a:buChar char="•"/>
            </a:pPr>
            <a:r>
              <a:rPr lang="en-US" dirty="0"/>
              <a:t>Nintendo is losing market share rapidly.</a:t>
            </a:r>
          </a:p>
          <a:p>
            <a:pPr marL="285750" indent="-285750">
              <a:buFont typeface="Arial" panose="020B0604020202020204" pitchFamily="34" charset="0"/>
              <a:buChar char="•"/>
            </a:pPr>
            <a:r>
              <a:rPr lang="en-US" dirty="0"/>
              <a:t>Although Sales have been on decline across the three major Gaming Platforms since 2008, Sony is the dominant Gaming Platform leading in Sales globally.</a:t>
            </a:r>
          </a:p>
          <a:p>
            <a:pPr marL="285750" indent="-285750">
              <a:buFont typeface="Arial" panose="020B0604020202020204" pitchFamily="34" charset="0"/>
              <a:buChar char="•"/>
            </a:pPr>
            <a:r>
              <a:rPr lang="en-US" dirty="0"/>
              <a:t>Historically North America has been the largest sales region for Sony however, its European sales have surpassed North American sales in the last several years. </a:t>
            </a:r>
          </a:p>
          <a:p>
            <a:pPr marL="285750" indent="-285750">
              <a:buFont typeface="Arial" panose="020B0604020202020204" pitchFamily="34" charset="0"/>
              <a:buChar char="•"/>
            </a:pPr>
            <a:r>
              <a:rPr lang="en-US" dirty="0"/>
              <a:t>Action, Sports and Shooter are the top three genres and Sony leads in these categories. </a:t>
            </a:r>
          </a:p>
          <a:p>
            <a:pPr marL="285750" indent="-285750">
              <a:buFont typeface="Arial" panose="020B0604020202020204" pitchFamily="34" charset="0"/>
              <a:buChar char="•"/>
            </a:pPr>
            <a:r>
              <a:rPr lang="en-US" dirty="0"/>
              <a:t>Sony should continue to focus on European Sales and look into why North American sales are slowly in decline.</a:t>
            </a:r>
          </a:p>
          <a:p>
            <a:pPr marL="285750" indent="-285750">
              <a:buFont typeface="Arial" panose="020B0604020202020204" pitchFamily="34" charset="0"/>
              <a:buChar char="•"/>
            </a:pPr>
            <a:r>
              <a:rPr lang="en-US" dirty="0"/>
              <a:t>Further investments in the top three genres (Action, Shooter &amp; Sports)  may improve sales.</a:t>
            </a:r>
            <a:br>
              <a:rPr lang="en-US" dirty="0"/>
            </a:br>
            <a:br>
              <a:rPr lang="en-US" dirty="0"/>
            </a:br>
            <a:br>
              <a:rPr lang="en-US" dirty="0"/>
            </a:br>
            <a:br>
              <a:rPr lang="en-US" dirty="0"/>
            </a:br>
            <a:endParaRPr lang="en-US" dirty="0"/>
          </a:p>
          <a:p>
            <a:pPr marL="285750" indent="-285750">
              <a:buFont typeface="Arial" panose="020B0604020202020204" pitchFamily="34" charset="0"/>
              <a:buChar char="•"/>
            </a:pPr>
            <a:endParaRPr lang="en-US" dirty="0"/>
          </a:p>
          <a:p>
            <a:endParaRPr lang="en-US" dirty="0"/>
          </a:p>
        </p:txBody>
      </p:sp>
      <p:sp>
        <p:nvSpPr>
          <p:cNvPr id="10" name="Title 1">
            <a:extLst>
              <a:ext uri="{FF2B5EF4-FFF2-40B4-BE49-F238E27FC236}">
                <a16:creationId xmlns:a16="http://schemas.microsoft.com/office/drawing/2014/main" id="{E98496FE-AD73-EF71-6D33-A5C228A49967}"/>
              </a:ext>
            </a:extLst>
          </p:cNvPr>
          <p:cNvSpPr>
            <a:spLocks noGrp="1"/>
          </p:cNvSpPr>
          <p:nvPr>
            <p:ph type="title"/>
          </p:nvPr>
        </p:nvSpPr>
        <p:spPr>
          <a:xfrm>
            <a:off x="178594" y="214314"/>
            <a:ext cx="12192000" cy="807522"/>
          </a:xfrm>
        </p:spPr>
        <p:txBody>
          <a:bodyPr wrap="square" anchor="t">
            <a:normAutofit/>
          </a:bodyPr>
          <a:lstStyle/>
          <a:p>
            <a:r>
              <a:rPr lang="en-US" dirty="0"/>
              <a:t>Summary</a:t>
            </a:r>
          </a:p>
        </p:txBody>
      </p:sp>
    </p:spTree>
    <p:extLst>
      <p:ext uri="{BB962C8B-B14F-4D97-AF65-F5344CB8AC3E}">
        <p14:creationId xmlns:p14="http://schemas.microsoft.com/office/powerpoint/2010/main" val="2942152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4" descr="Rent Movies Online: Apps, Streaming Services, Prices, Formats">
            <a:extLst>
              <a:ext uri="{FF2B5EF4-FFF2-40B4-BE49-F238E27FC236}">
                <a16:creationId xmlns:a16="http://schemas.microsoft.com/office/drawing/2014/main" id="{64B1C9DC-0194-E7CE-0EAA-E4D05AE17E88}"/>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890" r="9221"/>
          <a:stretch/>
        </p:blipFill>
        <p:spPr bwMode="auto">
          <a:xfrm>
            <a:off x="2600325" y="1878806"/>
            <a:ext cx="9591675" cy="4979194"/>
          </a:xfrm>
          <a:prstGeom prst="rect">
            <a:avLst/>
          </a:prstGeom>
          <a:solidFill>
            <a:srgbClr val="FFFFFF"/>
          </a:solidFill>
        </p:spPr>
      </p:pic>
      <p:sp>
        <p:nvSpPr>
          <p:cNvPr id="5" name="Slide Number Placeholder 4" hidden="1">
            <a:extLst>
              <a:ext uri="{FF2B5EF4-FFF2-40B4-BE49-F238E27FC236}">
                <a16:creationId xmlns:a16="http://schemas.microsoft.com/office/drawing/2014/main" id="{B1152364-577D-503C-849C-CEE74C5F7B4A}"/>
              </a:ext>
            </a:extLst>
          </p:cNvPr>
          <p:cNvSpPr>
            <a:spLocks noGrp="1"/>
          </p:cNvSpPr>
          <p:nvPr>
            <p:ph type="sldNum" sz="quarter" idx="12"/>
          </p:nvPr>
        </p:nvSpPr>
        <p:spPr/>
        <p:txBody>
          <a:bodyPr/>
          <a:lstStyle/>
          <a:p>
            <a:pPr>
              <a:spcAft>
                <a:spcPts val="600"/>
              </a:spcAft>
            </a:pPr>
            <a:fld id="{FF2BD96E-3838-45D2-9031-D3AF67C920A5}" type="slidenum">
              <a:rPr lang="en-US" smtClean="0"/>
              <a:pPr>
                <a:spcAft>
                  <a:spcPts val="600"/>
                </a:spcAft>
              </a:pPr>
              <a:t>32</a:t>
            </a:fld>
            <a:endParaRPr lang="en-US"/>
          </a:p>
        </p:txBody>
      </p:sp>
      <p:sp>
        <p:nvSpPr>
          <p:cNvPr id="7" name="Title 1">
            <a:extLst>
              <a:ext uri="{FF2B5EF4-FFF2-40B4-BE49-F238E27FC236}">
                <a16:creationId xmlns:a16="http://schemas.microsoft.com/office/drawing/2014/main" id="{489C4A39-6443-89BE-BC38-0C3C1CD262ED}"/>
              </a:ext>
            </a:extLst>
          </p:cNvPr>
          <p:cNvSpPr>
            <a:spLocks noGrp="1"/>
          </p:cNvSpPr>
          <p:nvPr>
            <p:ph type="title"/>
          </p:nvPr>
        </p:nvSpPr>
        <p:spPr>
          <a:xfrm>
            <a:off x="0" y="0"/>
            <a:ext cx="11687175" cy="2234904"/>
          </a:xfrm>
        </p:spPr>
        <p:txBody>
          <a:bodyPr anchor="t">
            <a:normAutofit/>
          </a:bodyPr>
          <a:lstStyle/>
          <a:p>
            <a:r>
              <a:rPr lang="en-US" sz="6000" b="1" dirty="0">
                <a:solidFill>
                  <a:srgbClr val="FFFFFF"/>
                </a:solidFill>
              </a:rPr>
              <a:t>Rockbusters</a:t>
            </a:r>
            <a:br>
              <a:rPr lang="en-US" sz="6000" b="1" dirty="0">
                <a:solidFill>
                  <a:srgbClr val="FFFFFF"/>
                </a:solidFill>
              </a:rPr>
            </a:br>
            <a:r>
              <a:rPr lang="en-US" sz="2400" dirty="0">
                <a:solidFill>
                  <a:srgbClr val="FFFFFF"/>
                </a:solidFill>
              </a:rPr>
              <a:t>Analyze Rockbuster’s data through SQL queries for the launch strategy of the new online video service. </a:t>
            </a:r>
            <a:endParaRPr lang="en-US" sz="2400" b="1" dirty="0">
              <a:solidFill>
                <a:srgbClr val="FFFFFF"/>
              </a:solidFill>
            </a:endParaRPr>
          </a:p>
        </p:txBody>
      </p:sp>
    </p:spTree>
    <p:extLst>
      <p:ext uri="{BB962C8B-B14F-4D97-AF65-F5344CB8AC3E}">
        <p14:creationId xmlns:p14="http://schemas.microsoft.com/office/powerpoint/2010/main" val="1909592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C4B5A-E82F-A79D-CB44-B8F0E0EDE214}"/>
              </a:ext>
            </a:extLst>
          </p:cNvPr>
          <p:cNvSpPr>
            <a:spLocks noGrp="1"/>
          </p:cNvSpPr>
          <p:nvPr>
            <p:ph idx="1"/>
          </p:nvPr>
        </p:nvSpPr>
        <p:spPr>
          <a:xfrm>
            <a:off x="3992168" y="1035591"/>
            <a:ext cx="5008957" cy="1456473"/>
          </a:xfrm>
        </p:spPr>
        <p:txBody>
          <a:bodyPr>
            <a:noAutofit/>
          </a:bodyPr>
          <a:lstStyle/>
          <a:p>
            <a:pPr>
              <a:lnSpc>
                <a:spcPct val="100000"/>
              </a:lnSpc>
              <a:buFont typeface="Wingdings" panose="05000000000000000000" pitchFamily="2" charset="2"/>
              <a:buChar char="§"/>
            </a:pPr>
            <a:r>
              <a:rPr lang="en-US" sz="1400" dirty="0"/>
              <a:t>SQL</a:t>
            </a:r>
          </a:p>
          <a:p>
            <a:pPr>
              <a:lnSpc>
                <a:spcPct val="100000"/>
              </a:lnSpc>
              <a:buFont typeface="Wingdings" panose="05000000000000000000" pitchFamily="2" charset="2"/>
              <a:buChar char="§"/>
            </a:pPr>
            <a:r>
              <a:rPr lang="en-US" sz="1400" dirty="0"/>
              <a:t>Database querying</a:t>
            </a:r>
          </a:p>
          <a:p>
            <a:pPr>
              <a:lnSpc>
                <a:spcPct val="100000"/>
              </a:lnSpc>
              <a:buFont typeface="Wingdings" panose="05000000000000000000" pitchFamily="2" charset="2"/>
              <a:buChar char="§"/>
            </a:pPr>
            <a:r>
              <a:rPr lang="en-US" sz="1400" dirty="0"/>
              <a:t>Filtering </a:t>
            </a:r>
          </a:p>
          <a:p>
            <a:pPr>
              <a:lnSpc>
                <a:spcPct val="100000"/>
              </a:lnSpc>
              <a:buFont typeface="Wingdings" panose="05000000000000000000" pitchFamily="2" charset="2"/>
              <a:buChar char="§"/>
            </a:pPr>
            <a:r>
              <a:rPr lang="en-US" sz="1400" dirty="0"/>
              <a:t>Cleaning and summarizing</a:t>
            </a:r>
          </a:p>
          <a:p>
            <a:pPr>
              <a:lnSpc>
                <a:spcPct val="100000"/>
              </a:lnSpc>
              <a:buFont typeface="Wingdings" panose="05000000000000000000" pitchFamily="2" charset="2"/>
              <a:buChar char="§"/>
            </a:pPr>
            <a:r>
              <a:rPr lang="en-US" sz="1400" dirty="0"/>
              <a:t>Joining tables </a:t>
            </a:r>
          </a:p>
          <a:p>
            <a:pPr>
              <a:lnSpc>
                <a:spcPct val="100000"/>
              </a:lnSpc>
              <a:buFont typeface="Wingdings" panose="05000000000000000000" pitchFamily="2" charset="2"/>
              <a:buChar char="§"/>
            </a:pPr>
            <a:r>
              <a:rPr lang="en-US" sz="1400" dirty="0"/>
              <a:t>Subqueries</a:t>
            </a:r>
          </a:p>
          <a:p>
            <a:pPr>
              <a:lnSpc>
                <a:spcPct val="100000"/>
              </a:lnSpc>
              <a:buFont typeface="Wingdings" panose="05000000000000000000" pitchFamily="2" charset="2"/>
              <a:buChar char="§"/>
            </a:pPr>
            <a:r>
              <a:rPr lang="en-US" sz="1400" dirty="0"/>
              <a:t>Common table expressions</a:t>
            </a:r>
          </a:p>
        </p:txBody>
      </p:sp>
      <p:sp>
        <p:nvSpPr>
          <p:cNvPr id="5" name="Slide Number Placeholder 4">
            <a:extLst>
              <a:ext uri="{FF2B5EF4-FFF2-40B4-BE49-F238E27FC236}">
                <a16:creationId xmlns:a16="http://schemas.microsoft.com/office/drawing/2014/main" id="{82167822-F5BB-E373-E46A-C2E9E5AC14DD}"/>
              </a:ext>
            </a:extLst>
          </p:cNvPr>
          <p:cNvSpPr>
            <a:spLocks noGrp="1"/>
          </p:cNvSpPr>
          <p:nvPr>
            <p:ph type="sldNum" sz="quarter" idx="12"/>
          </p:nvPr>
        </p:nvSpPr>
        <p:spPr/>
        <p:txBody>
          <a:bodyPr/>
          <a:lstStyle/>
          <a:p>
            <a:fld id="{FF2BD96E-3838-45D2-9031-D3AF67C920A5}" type="slidenum">
              <a:rPr lang="en-US" smtClean="0"/>
              <a:t>33</a:t>
            </a:fld>
            <a:endParaRPr lang="en-US" dirty="0"/>
          </a:p>
        </p:txBody>
      </p:sp>
      <p:sp>
        <p:nvSpPr>
          <p:cNvPr id="6" name="Rectangle 5">
            <a:extLst>
              <a:ext uri="{FF2B5EF4-FFF2-40B4-BE49-F238E27FC236}">
                <a16:creationId xmlns:a16="http://schemas.microsoft.com/office/drawing/2014/main" id="{05E9B04F-4725-6D84-7D11-234A4982E122}"/>
              </a:ext>
            </a:extLst>
          </p:cNvPr>
          <p:cNvSpPr/>
          <p:nvPr/>
        </p:nvSpPr>
        <p:spPr>
          <a:xfrm>
            <a:off x="3992168" y="197220"/>
            <a:ext cx="4358875"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Launch Strategy Analysis</a:t>
            </a:r>
          </a:p>
        </p:txBody>
      </p:sp>
      <p:sp>
        <p:nvSpPr>
          <p:cNvPr id="7" name="Rectangle 6">
            <a:extLst>
              <a:ext uri="{FF2B5EF4-FFF2-40B4-BE49-F238E27FC236}">
                <a16:creationId xmlns:a16="http://schemas.microsoft.com/office/drawing/2014/main" id="{3AC462D6-2CC9-E891-318F-4A15C4650915}"/>
              </a:ext>
            </a:extLst>
          </p:cNvPr>
          <p:cNvSpPr/>
          <p:nvPr/>
        </p:nvSpPr>
        <p:spPr>
          <a:xfrm>
            <a:off x="484587" y="2539351"/>
            <a:ext cx="3190711"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Data</a:t>
            </a:r>
          </a:p>
        </p:txBody>
      </p:sp>
      <p:sp>
        <p:nvSpPr>
          <p:cNvPr id="8" name="Rectangle 7">
            <a:extLst>
              <a:ext uri="{FF2B5EF4-FFF2-40B4-BE49-F238E27FC236}">
                <a16:creationId xmlns:a16="http://schemas.microsoft.com/office/drawing/2014/main" id="{7CB0A728-5794-0042-D3F5-51FC804B8E03}"/>
              </a:ext>
            </a:extLst>
          </p:cNvPr>
          <p:cNvSpPr/>
          <p:nvPr/>
        </p:nvSpPr>
        <p:spPr>
          <a:xfrm>
            <a:off x="7704556" y="2539352"/>
            <a:ext cx="3782591"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Challenges</a:t>
            </a:r>
          </a:p>
        </p:txBody>
      </p:sp>
      <p:sp>
        <p:nvSpPr>
          <p:cNvPr id="9" name="Content Placeholder 2">
            <a:extLst>
              <a:ext uri="{FF2B5EF4-FFF2-40B4-BE49-F238E27FC236}">
                <a16:creationId xmlns:a16="http://schemas.microsoft.com/office/drawing/2014/main" id="{FCA0CB86-53A3-976B-76DE-54488EE7769A}"/>
              </a:ext>
            </a:extLst>
          </p:cNvPr>
          <p:cNvSpPr txBox="1">
            <a:spLocks/>
          </p:cNvSpPr>
          <p:nvPr/>
        </p:nvSpPr>
        <p:spPr>
          <a:xfrm>
            <a:off x="7303401" y="3372453"/>
            <a:ext cx="4614692" cy="2985147"/>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t>Data cleaning, missing data, format issues  and standardizing the dataset.</a:t>
            </a:r>
          </a:p>
          <a:p>
            <a:pPr>
              <a:buFont typeface="Wingdings" panose="05000000000000000000" pitchFamily="2" charset="2"/>
              <a:buChar char="§"/>
            </a:pPr>
            <a:r>
              <a:rPr lang="en-US" sz="1600" dirty="0"/>
              <a:t>Does not provide info related to historical data or that would allow a market trend analysis or forecast. </a:t>
            </a:r>
          </a:p>
          <a:p>
            <a:pPr>
              <a:buFont typeface="Wingdings" panose="05000000000000000000" pitchFamily="2" charset="2"/>
              <a:buChar char="§"/>
            </a:pPr>
            <a:endParaRPr lang="en-US" sz="1600" dirty="0"/>
          </a:p>
          <a:p>
            <a:pPr marL="0" indent="0">
              <a:buNone/>
            </a:pPr>
            <a:endParaRPr lang="en-US" sz="1600" dirty="0"/>
          </a:p>
        </p:txBody>
      </p:sp>
      <p:sp>
        <p:nvSpPr>
          <p:cNvPr id="12" name="Content Placeholder 2">
            <a:extLst>
              <a:ext uri="{FF2B5EF4-FFF2-40B4-BE49-F238E27FC236}">
                <a16:creationId xmlns:a16="http://schemas.microsoft.com/office/drawing/2014/main" id="{5BE80BD2-764D-1D29-5DFD-3E243040F625}"/>
              </a:ext>
            </a:extLst>
          </p:cNvPr>
          <p:cNvSpPr txBox="1">
            <a:spLocks/>
          </p:cNvSpPr>
          <p:nvPr/>
        </p:nvSpPr>
        <p:spPr>
          <a:xfrm>
            <a:off x="392907" y="3429000"/>
            <a:ext cx="3506568" cy="2621583"/>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400" dirty="0"/>
              <a:t>Data format - SQL. </a:t>
            </a:r>
          </a:p>
          <a:p>
            <a:pPr>
              <a:buFont typeface="Wingdings" panose="05000000000000000000" pitchFamily="2" charset="2"/>
              <a:buChar char="§"/>
            </a:pPr>
            <a:r>
              <a:rPr lang="en-US" sz="1400" dirty="0"/>
              <a:t>Regions: International.</a:t>
            </a:r>
          </a:p>
          <a:p>
            <a:pPr>
              <a:buFont typeface="Wingdings" panose="05000000000000000000" pitchFamily="2" charset="2"/>
              <a:buChar char="§"/>
            </a:pPr>
            <a:r>
              <a:rPr lang="en-US" sz="1400" dirty="0"/>
              <a:t>Develop a relational database.</a:t>
            </a:r>
          </a:p>
          <a:p>
            <a:pPr>
              <a:buFont typeface="Wingdings" panose="05000000000000000000" pitchFamily="2" charset="2"/>
              <a:buChar char="§"/>
            </a:pPr>
            <a:r>
              <a:rPr lang="en-US" sz="1400" dirty="0"/>
              <a:t>Schema</a:t>
            </a:r>
          </a:p>
          <a:p>
            <a:pPr>
              <a:buFont typeface="Wingdings" panose="05000000000000000000" pitchFamily="2" charset="2"/>
              <a:buChar char="§"/>
            </a:pPr>
            <a:r>
              <a:rPr lang="en-US" sz="1400" dirty="0"/>
              <a:t>Performing subqueries </a:t>
            </a:r>
          </a:p>
          <a:p>
            <a:pPr>
              <a:buFont typeface="Wingdings" panose="05000000000000000000" pitchFamily="2" charset="2"/>
              <a:buChar char="§"/>
            </a:pPr>
            <a:r>
              <a:rPr lang="en-US" sz="1400" dirty="0"/>
              <a:t>Data Source: Project Brief </a:t>
            </a:r>
          </a:p>
        </p:txBody>
      </p:sp>
      <p:sp>
        <p:nvSpPr>
          <p:cNvPr id="13" name="Title 1">
            <a:extLst>
              <a:ext uri="{FF2B5EF4-FFF2-40B4-BE49-F238E27FC236}">
                <a16:creationId xmlns:a16="http://schemas.microsoft.com/office/drawing/2014/main" id="{79EFD9AB-FFB9-7418-BEB0-0D86F949189E}"/>
              </a:ext>
            </a:extLst>
          </p:cNvPr>
          <p:cNvSpPr>
            <a:spLocks noGrp="1"/>
          </p:cNvSpPr>
          <p:nvPr>
            <p:ph type="title"/>
          </p:nvPr>
        </p:nvSpPr>
        <p:spPr>
          <a:xfrm>
            <a:off x="66611" y="161722"/>
            <a:ext cx="3383171" cy="1364257"/>
          </a:xfrm>
        </p:spPr>
        <p:txBody>
          <a:bodyPr wrap="square" anchor="t">
            <a:noAutofit/>
          </a:bodyPr>
          <a:lstStyle/>
          <a:p>
            <a:pPr algn="l"/>
            <a:r>
              <a:rPr lang="en-US" sz="4800" b="1" dirty="0"/>
              <a:t>Rockbuster</a:t>
            </a:r>
            <a:br>
              <a:rPr lang="en-US" sz="4400" b="1" dirty="0"/>
            </a:br>
            <a:endParaRPr lang="en-US" sz="3600" dirty="0"/>
          </a:p>
        </p:txBody>
      </p:sp>
    </p:spTree>
    <p:extLst>
      <p:ext uri="{BB962C8B-B14F-4D97-AF65-F5344CB8AC3E}">
        <p14:creationId xmlns:p14="http://schemas.microsoft.com/office/powerpoint/2010/main" val="3081102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E0D04-07FB-2264-702E-2963DFBEE0E8}"/>
              </a:ext>
            </a:extLst>
          </p:cNvPr>
          <p:cNvSpPr>
            <a:spLocks noGrp="1"/>
          </p:cNvSpPr>
          <p:nvPr>
            <p:ph type="title"/>
          </p:nvPr>
        </p:nvSpPr>
        <p:spPr>
          <a:xfrm>
            <a:off x="0" y="15409"/>
            <a:ext cx="12054016" cy="534978"/>
          </a:xfrm>
        </p:spPr>
        <p:txBody>
          <a:bodyPr>
            <a:normAutofit fontScale="90000"/>
          </a:bodyPr>
          <a:lstStyle/>
          <a:p>
            <a:pPr algn="ctr"/>
            <a:r>
              <a:rPr lang="en-US" sz="3200" b="1" dirty="0"/>
              <a:t>Customer Count For </a:t>
            </a:r>
            <a:r>
              <a:rPr lang="en-US" b="1" dirty="0"/>
              <a:t>T</a:t>
            </a:r>
            <a:r>
              <a:rPr lang="en-US" sz="3200" b="1" dirty="0"/>
              <a:t>he </a:t>
            </a:r>
            <a:r>
              <a:rPr lang="en-US" b="1" dirty="0"/>
              <a:t>T</a:t>
            </a:r>
            <a:r>
              <a:rPr lang="en-US" sz="3200" b="1" dirty="0"/>
              <a:t>op 10 </a:t>
            </a:r>
            <a:r>
              <a:rPr lang="en-US" b="1" dirty="0"/>
              <a:t>C</a:t>
            </a:r>
            <a:r>
              <a:rPr lang="en-US" sz="3200" b="1" dirty="0"/>
              <a:t>ountries</a:t>
            </a:r>
            <a:endParaRPr lang="en-US" dirty="0"/>
          </a:p>
        </p:txBody>
      </p:sp>
      <p:sp>
        <p:nvSpPr>
          <p:cNvPr id="5" name="Slide Number Placeholder 4">
            <a:extLst>
              <a:ext uri="{FF2B5EF4-FFF2-40B4-BE49-F238E27FC236}">
                <a16:creationId xmlns:a16="http://schemas.microsoft.com/office/drawing/2014/main" id="{BF41BADB-C1EE-4468-91F1-38D308678FEF}"/>
              </a:ext>
            </a:extLst>
          </p:cNvPr>
          <p:cNvSpPr>
            <a:spLocks noGrp="1"/>
          </p:cNvSpPr>
          <p:nvPr>
            <p:ph type="sldNum" sz="quarter" idx="12"/>
          </p:nvPr>
        </p:nvSpPr>
        <p:spPr/>
        <p:txBody>
          <a:bodyPr/>
          <a:lstStyle/>
          <a:p>
            <a:fld id="{FF2BD96E-3838-45D2-9031-D3AF67C920A5}" type="slidenum">
              <a:rPr lang="en-US" smtClean="0"/>
              <a:t>34</a:t>
            </a:fld>
            <a:endParaRPr lang="en-US" dirty="0"/>
          </a:p>
        </p:txBody>
      </p:sp>
      <p:sp>
        <p:nvSpPr>
          <p:cNvPr id="9" name="TextBox 8">
            <a:extLst>
              <a:ext uri="{FF2B5EF4-FFF2-40B4-BE49-F238E27FC236}">
                <a16:creationId xmlns:a16="http://schemas.microsoft.com/office/drawing/2014/main" id="{50E5211C-3724-E7BC-A339-1531D64A4350}"/>
              </a:ext>
            </a:extLst>
          </p:cNvPr>
          <p:cNvSpPr txBox="1"/>
          <p:nvPr/>
        </p:nvSpPr>
        <p:spPr>
          <a:xfrm>
            <a:off x="351042" y="6034434"/>
            <a:ext cx="11293900" cy="646331"/>
          </a:xfrm>
          <a:prstGeom prst="rect">
            <a:avLst/>
          </a:prstGeom>
          <a:noFill/>
        </p:spPr>
        <p:txBody>
          <a:bodyPr wrap="square" rtlCol="0">
            <a:spAutoFit/>
          </a:bodyPr>
          <a:lstStyle/>
          <a:p>
            <a:r>
              <a:rPr lang="en-US" sz="1800" dirty="0"/>
              <a:t>Rockbuster customers are spread around the world in 108 distinct countries. These are the top 10 countries in terms of number of customers.</a:t>
            </a:r>
            <a:endParaRPr lang="en-US" dirty="0"/>
          </a:p>
        </p:txBody>
      </p:sp>
      <p:sp>
        <p:nvSpPr>
          <p:cNvPr id="3" name="Rectangle 2">
            <a:extLst>
              <a:ext uri="{FF2B5EF4-FFF2-40B4-BE49-F238E27FC236}">
                <a16:creationId xmlns:a16="http://schemas.microsoft.com/office/drawing/2014/main" id="{E1248050-2FF1-3ECA-58DD-63BC1008D846}"/>
              </a:ext>
            </a:extLst>
          </p:cNvPr>
          <p:cNvSpPr/>
          <p:nvPr/>
        </p:nvSpPr>
        <p:spPr>
          <a:xfrm>
            <a:off x="1717589" y="550386"/>
            <a:ext cx="8265211" cy="540557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8C73190-CAFA-A4C2-8E89-31748C43EB07}"/>
              </a:ext>
            </a:extLst>
          </p:cNvPr>
          <p:cNvPicPr>
            <a:picLocks noChangeAspect="1"/>
          </p:cNvPicPr>
          <p:nvPr/>
        </p:nvPicPr>
        <p:blipFill>
          <a:blip r:embed="rId2"/>
          <a:stretch>
            <a:fillRect/>
          </a:stretch>
        </p:blipFill>
        <p:spPr>
          <a:xfrm>
            <a:off x="1881072" y="708129"/>
            <a:ext cx="7888560" cy="5060586"/>
          </a:xfrm>
          <a:prstGeom prst="rect">
            <a:avLst/>
          </a:prstGeom>
        </p:spPr>
      </p:pic>
      <p:pic>
        <p:nvPicPr>
          <p:cNvPr id="11" name="Picture 10">
            <a:extLst>
              <a:ext uri="{FF2B5EF4-FFF2-40B4-BE49-F238E27FC236}">
                <a16:creationId xmlns:a16="http://schemas.microsoft.com/office/drawing/2014/main" id="{6EFD0D5E-98FC-E6A7-DFE2-835357971948}"/>
              </a:ext>
            </a:extLst>
          </p:cNvPr>
          <p:cNvPicPr>
            <a:picLocks noChangeAspect="1"/>
          </p:cNvPicPr>
          <p:nvPr/>
        </p:nvPicPr>
        <p:blipFill>
          <a:blip r:embed="rId3"/>
          <a:stretch>
            <a:fillRect/>
          </a:stretch>
        </p:blipFill>
        <p:spPr>
          <a:xfrm>
            <a:off x="7972490" y="708128"/>
            <a:ext cx="1797142" cy="2197213"/>
          </a:xfrm>
          <a:prstGeom prst="rect">
            <a:avLst/>
          </a:prstGeom>
        </p:spPr>
      </p:pic>
      <p:pic>
        <p:nvPicPr>
          <p:cNvPr id="15" name="Picture 14">
            <a:extLst>
              <a:ext uri="{FF2B5EF4-FFF2-40B4-BE49-F238E27FC236}">
                <a16:creationId xmlns:a16="http://schemas.microsoft.com/office/drawing/2014/main" id="{98A74D92-BCF0-4A63-3824-DE869519BF53}"/>
              </a:ext>
            </a:extLst>
          </p:cNvPr>
          <p:cNvPicPr>
            <a:picLocks noChangeAspect="1"/>
          </p:cNvPicPr>
          <p:nvPr/>
        </p:nvPicPr>
        <p:blipFill>
          <a:blip r:embed="rId4"/>
          <a:stretch>
            <a:fillRect/>
          </a:stretch>
        </p:blipFill>
        <p:spPr>
          <a:xfrm>
            <a:off x="1881072" y="4616010"/>
            <a:ext cx="1797143" cy="1152706"/>
          </a:xfrm>
          <a:prstGeom prst="rect">
            <a:avLst/>
          </a:prstGeom>
          <a:ln>
            <a:solidFill>
              <a:schemeClr val="tx1"/>
            </a:solidFill>
          </a:ln>
        </p:spPr>
      </p:pic>
    </p:spTree>
    <p:extLst>
      <p:ext uri="{BB962C8B-B14F-4D97-AF65-F5344CB8AC3E}">
        <p14:creationId xmlns:p14="http://schemas.microsoft.com/office/powerpoint/2010/main" val="1830021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E0D04-07FB-2264-702E-2963DFBEE0E8}"/>
              </a:ext>
            </a:extLst>
          </p:cNvPr>
          <p:cNvSpPr>
            <a:spLocks noGrp="1"/>
          </p:cNvSpPr>
          <p:nvPr>
            <p:ph type="title"/>
          </p:nvPr>
        </p:nvSpPr>
        <p:spPr>
          <a:xfrm>
            <a:off x="915259" y="62945"/>
            <a:ext cx="10213200" cy="646331"/>
          </a:xfrm>
        </p:spPr>
        <p:txBody>
          <a:bodyPr/>
          <a:lstStyle/>
          <a:p>
            <a:pPr algn="ctr"/>
            <a:r>
              <a:rPr lang="en-US" sz="3200" b="1" dirty="0"/>
              <a:t>Top Ten </a:t>
            </a:r>
            <a:r>
              <a:rPr lang="en-US" b="1" dirty="0"/>
              <a:t>C</a:t>
            </a:r>
            <a:r>
              <a:rPr lang="en-US" sz="3200" b="1" dirty="0"/>
              <a:t>ountries </a:t>
            </a:r>
            <a:r>
              <a:rPr lang="en-US" b="1" dirty="0"/>
              <a:t>W</a:t>
            </a:r>
            <a:r>
              <a:rPr lang="en-US" sz="3200" b="1" dirty="0"/>
              <a:t>ith The Highest </a:t>
            </a:r>
            <a:r>
              <a:rPr lang="en-US" b="1" dirty="0"/>
              <a:t>T</a:t>
            </a:r>
            <a:r>
              <a:rPr lang="en-US" sz="3200" b="1" dirty="0"/>
              <a:t>otal </a:t>
            </a:r>
            <a:r>
              <a:rPr lang="en-US" b="1" dirty="0"/>
              <a:t>P</a:t>
            </a:r>
            <a:r>
              <a:rPr lang="en-US" sz="3200" b="1" dirty="0"/>
              <a:t>ayme</a:t>
            </a:r>
            <a:r>
              <a:rPr lang="en-US" b="1" dirty="0"/>
              <a:t>nts</a:t>
            </a:r>
            <a:endParaRPr lang="en-US" dirty="0"/>
          </a:p>
        </p:txBody>
      </p:sp>
      <p:sp>
        <p:nvSpPr>
          <p:cNvPr id="5" name="Slide Number Placeholder 4">
            <a:extLst>
              <a:ext uri="{FF2B5EF4-FFF2-40B4-BE49-F238E27FC236}">
                <a16:creationId xmlns:a16="http://schemas.microsoft.com/office/drawing/2014/main" id="{BF41BADB-C1EE-4468-91F1-38D308678FEF}"/>
              </a:ext>
            </a:extLst>
          </p:cNvPr>
          <p:cNvSpPr>
            <a:spLocks noGrp="1"/>
          </p:cNvSpPr>
          <p:nvPr>
            <p:ph type="sldNum" sz="quarter" idx="12"/>
          </p:nvPr>
        </p:nvSpPr>
        <p:spPr/>
        <p:txBody>
          <a:bodyPr/>
          <a:lstStyle/>
          <a:p>
            <a:fld id="{FF2BD96E-3838-45D2-9031-D3AF67C920A5}" type="slidenum">
              <a:rPr lang="en-US" smtClean="0"/>
              <a:t>35</a:t>
            </a:fld>
            <a:endParaRPr lang="en-US" dirty="0"/>
          </a:p>
        </p:txBody>
      </p:sp>
      <p:sp>
        <p:nvSpPr>
          <p:cNvPr id="9" name="TextBox 8">
            <a:extLst>
              <a:ext uri="{FF2B5EF4-FFF2-40B4-BE49-F238E27FC236}">
                <a16:creationId xmlns:a16="http://schemas.microsoft.com/office/drawing/2014/main" id="{50E5211C-3724-E7BC-A339-1531D64A4350}"/>
              </a:ext>
            </a:extLst>
          </p:cNvPr>
          <p:cNvSpPr txBox="1"/>
          <p:nvPr/>
        </p:nvSpPr>
        <p:spPr>
          <a:xfrm>
            <a:off x="253401" y="5852164"/>
            <a:ext cx="11293900" cy="646331"/>
          </a:xfrm>
          <a:prstGeom prst="rect">
            <a:avLst/>
          </a:prstGeom>
          <a:noFill/>
        </p:spPr>
        <p:txBody>
          <a:bodyPr wrap="square" rtlCol="0">
            <a:spAutoFit/>
          </a:bodyPr>
          <a:lstStyle/>
          <a:p>
            <a:r>
              <a:rPr lang="en-US" sz="1800" dirty="0"/>
              <a:t>10 countries have revenue greater than $1,000. The top 10 countries in terms of customers are the same top 10 countries with higher revenue. </a:t>
            </a:r>
          </a:p>
        </p:txBody>
      </p:sp>
      <p:sp>
        <p:nvSpPr>
          <p:cNvPr id="4" name="Rectangle 3">
            <a:extLst>
              <a:ext uri="{FF2B5EF4-FFF2-40B4-BE49-F238E27FC236}">
                <a16:creationId xmlns:a16="http://schemas.microsoft.com/office/drawing/2014/main" id="{800C20A5-75B0-62E0-D60D-B7B4EF177E43}"/>
              </a:ext>
            </a:extLst>
          </p:cNvPr>
          <p:cNvSpPr/>
          <p:nvPr/>
        </p:nvSpPr>
        <p:spPr>
          <a:xfrm>
            <a:off x="1198605" y="658253"/>
            <a:ext cx="9403492" cy="511853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E44CC5-90C7-FC69-CD4D-22E8BBA80777}"/>
              </a:ext>
            </a:extLst>
          </p:cNvPr>
          <p:cNvPicPr>
            <a:picLocks noChangeAspect="1"/>
          </p:cNvPicPr>
          <p:nvPr/>
        </p:nvPicPr>
        <p:blipFill>
          <a:blip r:embed="rId2"/>
          <a:stretch>
            <a:fillRect/>
          </a:stretch>
        </p:blipFill>
        <p:spPr>
          <a:xfrm>
            <a:off x="1333655" y="784655"/>
            <a:ext cx="9163410" cy="4853849"/>
          </a:xfrm>
          <a:prstGeom prst="rect">
            <a:avLst/>
          </a:prstGeom>
        </p:spPr>
      </p:pic>
    </p:spTree>
    <p:extLst>
      <p:ext uri="{BB962C8B-B14F-4D97-AF65-F5344CB8AC3E}">
        <p14:creationId xmlns:p14="http://schemas.microsoft.com/office/powerpoint/2010/main" val="1090307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8F4AA-41C4-86CC-8E1D-08FED3B3DF6D}"/>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CE6C0BC2-D6EA-7B8E-03D7-59AC4E95678F}"/>
              </a:ext>
            </a:extLst>
          </p:cNvPr>
          <p:cNvSpPr>
            <a:spLocks noGrp="1"/>
          </p:cNvSpPr>
          <p:nvPr>
            <p:ph idx="1"/>
          </p:nvPr>
        </p:nvSpPr>
        <p:spPr/>
        <p:txBody>
          <a:bodyPr>
            <a:normAutofit/>
          </a:bodyPr>
          <a:lstStyle/>
          <a:p>
            <a:pPr marL="285750" indent="-285750">
              <a:buFont typeface="Arial" panose="020B0604020202020204" pitchFamily="34" charset="0"/>
              <a:buChar char="•"/>
            </a:pPr>
            <a:r>
              <a:rPr lang="en-US" sz="1800" dirty="0"/>
              <a:t>Strategic promotion and engagement: Offer targeted discounts on highest-grossing movies year-round. Especially key markets like India, China, USA to attract new audiences and foster loyalty. Introduce personalized discounts on online accounts sign ups to enhance customer retention. </a:t>
            </a:r>
          </a:p>
          <a:p>
            <a:pPr marL="285750" indent="-285750">
              <a:buFont typeface="Arial" panose="020B0604020202020204" pitchFamily="34" charset="0"/>
              <a:buChar char="•"/>
            </a:pPr>
            <a:r>
              <a:rPr lang="en-US" sz="1800" dirty="0"/>
              <a:t>Focus on high quality content: Prioritize top performing movies and discontinue underperforming one to streamline the content library. Ensure consistent focus on quality title that resonate with diverse customer bases. </a:t>
            </a:r>
          </a:p>
          <a:p>
            <a:pPr>
              <a:buSzPct val="100000"/>
              <a:buFont typeface="Wingdings" panose="05000000000000000000" pitchFamily="2" charset="2"/>
              <a:buChar char="§"/>
            </a:pPr>
            <a:endParaRPr lang="en-US" sz="1800" dirty="0"/>
          </a:p>
        </p:txBody>
      </p:sp>
      <p:sp>
        <p:nvSpPr>
          <p:cNvPr id="5" name="Slide Number Placeholder 4">
            <a:extLst>
              <a:ext uri="{FF2B5EF4-FFF2-40B4-BE49-F238E27FC236}">
                <a16:creationId xmlns:a16="http://schemas.microsoft.com/office/drawing/2014/main" id="{35A023D9-140F-C96E-A041-7363AA42C8ED}"/>
              </a:ext>
            </a:extLst>
          </p:cNvPr>
          <p:cNvSpPr>
            <a:spLocks noGrp="1"/>
          </p:cNvSpPr>
          <p:nvPr>
            <p:ph type="sldNum" sz="quarter" idx="12"/>
          </p:nvPr>
        </p:nvSpPr>
        <p:spPr/>
        <p:txBody>
          <a:bodyPr/>
          <a:lstStyle/>
          <a:p>
            <a:fld id="{FF2BD96E-3838-45D2-9031-D3AF67C920A5}" type="slidenum">
              <a:rPr lang="en-US" smtClean="0"/>
              <a:t>36</a:t>
            </a:fld>
            <a:endParaRPr lang="en-US" dirty="0"/>
          </a:p>
        </p:txBody>
      </p:sp>
    </p:spTree>
    <p:extLst>
      <p:ext uri="{BB962C8B-B14F-4D97-AF65-F5344CB8AC3E}">
        <p14:creationId xmlns:p14="http://schemas.microsoft.com/office/powerpoint/2010/main" val="3336515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2" descr="What Are Grapes? Nutrition, Health Benefits, Risks, and Types">
            <a:extLst>
              <a:ext uri="{FF2B5EF4-FFF2-40B4-BE49-F238E27FC236}">
                <a16:creationId xmlns:a16="http://schemas.microsoft.com/office/drawing/2014/main" id="{7809DC1D-F739-5000-A967-79763E1B5D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621880" y="2037306"/>
            <a:ext cx="8570119" cy="4820693"/>
          </a:xfrm>
          <a:prstGeom prst="rect">
            <a:avLst/>
          </a:prstGeom>
          <a:solidFill>
            <a:srgbClr val="FFFFFF"/>
          </a:solidFill>
        </p:spPr>
      </p:pic>
      <p:sp>
        <p:nvSpPr>
          <p:cNvPr id="4" name="Footer Placeholder 3">
            <a:extLst>
              <a:ext uri="{FF2B5EF4-FFF2-40B4-BE49-F238E27FC236}">
                <a16:creationId xmlns:a16="http://schemas.microsoft.com/office/drawing/2014/main" id="{FF2AC424-0649-90FC-B9E3-EDD6B565D85A}"/>
              </a:ext>
            </a:extLst>
          </p:cNvPr>
          <p:cNvSpPr>
            <a:spLocks noGrp="1"/>
          </p:cNvSpPr>
          <p:nvPr>
            <p:ph type="ftr" sz="quarter" idx="11"/>
          </p:nvPr>
        </p:nvSpPr>
        <p:spPr/>
        <p:txBody>
          <a:bodyPr/>
          <a:lstStyle/>
          <a:p>
            <a:pPr>
              <a:spcAft>
                <a:spcPts val="600"/>
              </a:spcAft>
            </a:pPr>
            <a:r>
              <a:rPr lang="en-US"/>
              <a:t>Sample Footer Text</a:t>
            </a:r>
          </a:p>
        </p:txBody>
      </p:sp>
      <p:sp>
        <p:nvSpPr>
          <p:cNvPr id="5" name="Slide Number Placeholder 4" hidden="1">
            <a:extLst>
              <a:ext uri="{FF2B5EF4-FFF2-40B4-BE49-F238E27FC236}">
                <a16:creationId xmlns:a16="http://schemas.microsoft.com/office/drawing/2014/main" id="{07EED445-A523-E726-6B47-40F087E08DEC}"/>
              </a:ext>
            </a:extLst>
          </p:cNvPr>
          <p:cNvSpPr>
            <a:spLocks noGrp="1"/>
          </p:cNvSpPr>
          <p:nvPr>
            <p:ph type="sldNum" sz="quarter" idx="12"/>
          </p:nvPr>
        </p:nvSpPr>
        <p:spPr/>
        <p:txBody>
          <a:bodyPr/>
          <a:lstStyle/>
          <a:p>
            <a:pPr>
              <a:spcAft>
                <a:spcPts val="600"/>
              </a:spcAft>
            </a:pPr>
            <a:fld id="{FF2BD96E-3838-45D2-9031-D3AF67C920A5}" type="slidenum">
              <a:rPr lang="en-US" smtClean="0"/>
              <a:pPr>
                <a:spcAft>
                  <a:spcPts val="600"/>
                </a:spcAft>
              </a:pPr>
              <a:t>37</a:t>
            </a:fld>
            <a:endParaRPr lang="en-US"/>
          </a:p>
        </p:txBody>
      </p:sp>
      <p:sp>
        <p:nvSpPr>
          <p:cNvPr id="7" name="Title 1">
            <a:extLst>
              <a:ext uri="{FF2B5EF4-FFF2-40B4-BE49-F238E27FC236}">
                <a16:creationId xmlns:a16="http://schemas.microsoft.com/office/drawing/2014/main" id="{61481D6B-33FC-F0A5-3BE4-62A16C67823F}"/>
              </a:ext>
            </a:extLst>
          </p:cNvPr>
          <p:cNvSpPr>
            <a:spLocks noGrp="1"/>
          </p:cNvSpPr>
          <p:nvPr>
            <p:ph type="title"/>
          </p:nvPr>
        </p:nvSpPr>
        <p:spPr>
          <a:xfrm>
            <a:off x="82389" y="0"/>
            <a:ext cx="10290335" cy="2148839"/>
          </a:xfrm>
        </p:spPr>
        <p:txBody>
          <a:bodyPr anchor="t">
            <a:normAutofit/>
          </a:bodyPr>
          <a:lstStyle/>
          <a:p>
            <a:r>
              <a:rPr lang="en-US" sz="6000" dirty="0">
                <a:solidFill>
                  <a:srgbClr val="FFFFFF"/>
                </a:solidFill>
              </a:rPr>
              <a:t>Instacart Basket</a:t>
            </a:r>
            <a:br>
              <a:rPr lang="en-US" sz="6000" dirty="0">
                <a:solidFill>
                  <a:srgbClr val="FFFFFF"/>
                </a:solidFill>
              </a:rPr>
            </a:br>
            <a:r>
              <a:rPr lang="en-US" sz="2400" dirty="0">
                <a:solidFill>
                  <a:srgbClr val="FFFFFF"/>
                </a:solidFill>
              </a:rPr>
              <a:t>Derive insights and suggest strategies for increasing sales based on exploratory analysis</a:t>
            </a:r>
          </a:p>
        </p:txBody>
      </p:sp>
    </p:spTree>
    <p:extLst>
      <p:ext uri="{BB962C8B-B14F-4D97-AF65-F5344CB8AC3E}">
        <p14:creationId xmlns:p14="http://schemas.microsoft.com/office/powerpoint/2010/main" val="3410834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C4B5A-E82F-A79D-CB44-B8F0E0EDE214}"/>
              </a:ext>
            </a:extLst>
          </p:cNvPr>
          <p:cNvSpPr>
            <a:spLocks noGrp="1"/>
          </p:cNvSpPr>
          <p:nvPr>
            <p:ph idx="1"/>
          </p:nvPr>
        </p:nvSpPr>
        <p:spPr>
          <a:xfrm>
            <a:off x="3992168" y="798078"/>
            <a:ext cx="5417303" cy="1876955"/>
          </a:xfrm>
        </p:spPr>
        <p:txBody>
          <a:bodyPr>
            <a:noAutofit/>
          </a:bodyPr>
          <a:lstStyle/>
          <a:p>
            <a:pPr>
              <a:buFont typeface="Wingdings" panose="05000000000000000000" pitchFamily="2" charset="2"/>
              <a:buChar char="§"/>
            </a:pPr>
            <a:r>
              <a:rPr lang="en-US" sz="1200" dirty="0"/>
              <a:t>Python Libraries – Pandas &amp; </a:t>
            </a:r>
            <a:r>
              <a:rPr lang="en-US" sz="1200" dirty="0" err="1"/>
              <a:t>Numpy</a:t>
            </a:r>
            <a:endParaRPr lang="en-US" sz="1200" dirty="0"/>
          </a:p>
          <a:p>
            <a:pPr>
              <a:buFont typeface="Wingdings" panose="05000000000000000000" pitchFamily="2" charset="2"/>
              <a:buChar char="§"/>
            </a:pPr>
            <a:r>
              <a:rPr lang="en-US" sz="1200" dirty="0"/>
              <a:t>Visualization with Python – Seaborn, Matplotlib &amp; </a:t>
            </a:r>
            <a:r>
              <a:rPr lang="en-US" sz="1200" dirty="0" err="1"/>
              <a:t>Scipy</a:t>
            </a:r>
            <a:endParaRPr lang="en-US" sz="1200" dirty="0"/>
          </a:p>
          <a:p>
            <a:pPr>
              <a:buFont typeface="Wingdings" panose="05000000000000000000" pitchFamily="2" charset="2"/>
              <a:buChar char="§"/>
            </a:pPr>
            <a:r>
              <a:rPr lang="en-US" sz="1200" dirty="0" err="1"/>
              <a:t>Jupyter</a:t>
            </a:r>
            <a:r>
              <a:rPr lang="en-US" sz="1200" dirty="0"/>
              <a:t> Notebook</a:t>
            </a:r>
          </a:p>
          <a:p>
            <a:pPr>
              <a:buFont typeface="Wingdings" panose="05000000000000000000" pitchFamily="2" charset="2"/>
              <a:buChar char="§"/>
            </a:pPr>
            <a:r>
              <a:rPr lang="en-US" sz="1200" dirty="0"/>
              <a:t>Data wrangling and merging</a:t>
            </a:r>
          </a:p>
          <a:p>
            <a:pPr>
              <a:buFont typeface="Wingdings" panose="05000000000000000000" pitchFamily="2" charset="2"/>
              <a:buChar char="§"/>
            </a:pPr>
            <a:r>
              <a:rPr lang="en-US" sz="1200" dirty="0"/>
              <a:t>Deriving variables </a:t>
            </a:r>
          </a:p>
          <a:p>
            <a:pPr>
              <a:buFont typeface="Wingdings" panose="05000000000000000000" pitchFamily="2" charset="2"/>
              <a:buChar char="§"/>
            </a:pPr>
            <a:r>
              <a:rPr lang="en-US" sz="1200" dirty="0"/>
              <a:t>Grouping &amp; Aggregating data </a:t>
            </a:r>
          </a:p>
        </p:txBody>
      </p:sp>
      <p:sp>
        <p:nvSpPr>
          <p:cNvPr id="5" name="Slide Number Placeholder 4">
            <a:extLst>
              <a:ext uri="{FF2B5EF4-FFF2-40B4-BE49-F238E27FC236}">
                <a16:creationId xmlns:a16="http://schemas.microsoft.com/office/drawing/2014/main" id="{82167822-F5BB-E373-E46A-C2E9E5AC14DD}"/>
              </a:ext>
            </a:extLst>
          </p:cNvPr>
          <p:cNvSpPr>
            <a:spLocks noGrp="1"/>
          </p:cNvSpPr>
          <p:nvPr>
            <p:ph type="sldNum" sz="quarter" idx="12"/>
          </p:nvPr>
        </p:nvSpPr>
        <p:spPr/>
        <p:txBody>
          <a:bodyPr/>
          <a:lstStyle/>
          <a:p>
            <a:fld id="{FF2BD96E-3838-45D2-9031-D3AF67C920A5}" type="slidenum">
              <a:rPr lang="en-US" smtClean="0"/>
              <a:t>38</a:t>
            </a:fld>
            <a:endParaRPr lang="en-US" dirty="0"/>
          </a:p>
        </p:txBody>
      </p:sp>
      <p:sp>
        <p:nvSpPr>
          <p:cNvPr id="6" name="Rectangle 5">
            <a:extLst>
              <a:ext uri="{FF2B5EF4-FFF2-40B4-BE49-F238E27FC236}">
                <a16:creationId xmlns:a16="http://schemas.microsoft.com/office/drawing/2014/main" id="{05E9B04F-4725-6D84-7D11-234A4982E122}"/>
              </a:ext>
            </a:extLst>
          </p:cNvPr>
          <p:cNvSpPr/>
          <p:nvPr/>
        </p:nvSpPr>
        <p:spPr>
          <a:xfrm>
            <a:off x="3992168" y="90340"/>
            <a:ext cx="4358875"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Skills</a:t>
            </a:r>
          </a:p>
        </p:txBody>
      </p:sp>
      <p:sp>
        <p:nvSpPr>
          <p:cNvPr id="7" name="Rectangle 6">
            <a:extLst>
              <a:ext uri="{FF2B5EF4-FFF2-40B4-BE49-F238E27FC236}">
                <a16:creationId xmlns:a16="http://schemas.microsoft.com/office/drawing/2014/main" id="{3AC462D6-2CC9-E891-318F-4A15C4650915}"/>
              </a:ext>
            </a:extLst>
          </p:cNvPr>
          <p:cNvSpPr/>
          <p:nvPr/>
        </p:nvSpPr>
        <p:spPr>
          <a:xfrm>
            <a:off x="484588" y="2675034"/>
            <a:ext cx="3273302"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Data</a:t>
            </a:r>
          </a:p>
        </p:txBody>
      </p:sp>
      <p:sp>
        <p:nvSpPr>
          <p:cNvPr id="8" name="Rectangle 7">
            <a:extLst>
              <a:ext uri="{FF2B5EF4-FFF2-40B4-BE49-F238E27FC236}">
                <a16:creationId xmlns:a16="http://schemas.microsoft.com/office/drawing/2014/main" id="{7CB0A728-5794-0042-D3F5-51FC804B8E03}"/>
              </a:ext>
            </a:extLst>
          </p:cNvPr>
          <p:cNvSpPr/>
          <p:nvPr/>
        </p:nvSpPr>
        <p:spPr>
          <a:xfrm>
            <a:off x="7533476" y="2698633"/>
            <a:ext cx="3953672"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Challenges</a:t>
            </a:r>
          </a:p>
        </p:txBody>
      </p:sp>
      <p:sp>
        <p:nvSpPr>
          <p:cNvPr id="9" name="Content Placeholder 2">
            <a:extLst>
              <a:ext uri="{FF2B5EF4-FFF2-40B4-BE49-F238E27FC236}">
                <a16:creationId xmlns:a16="http://schemas.microsoft.com/office/drawing/2014/main" id="{FCA0CB86-53A3-976B-76DE-54488EE7769A}"/>
              </a:ext>
            </a:extLst>
          </p:cNvPr>
          <p:cNvSpPr txBox="1">
            <a:spLocks/>
          </p:cNvSpPr>
          <p:nvPr/>
        </p:nvSpPr>
        <p:spPr>
          <a:xfrm>
            <a:off x="7238509" y="3531734"/>
            <a:ext cx="4248640" cy="2985147"/>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t>Data cleaning, missing data, format issues  and standardizing the dataset.</a:t>
            </a:r>
          </a:p>
          <a:p>
            <a:pPr>
              <a:buFont typeface="Wingdings" panose="05000000000000000000" pitchFamily="2" charset="2"/>
              <a:buChar char="§"/>
            </a:pPr>
            <a:r>
              <a:rPr lang="en-US" sz="1600" dirty="0"/>
              <a:t>The data has time limitation, since comprise information from 2017 only. The customer data provided by CareerFoundry was fabricated and used for the solo proposes of study.</a:t>
            </a:r>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sp>
        <p:nvSpPr>
          <p:cNvPr id="12" name="Content Placeholder 2">
            <a:extLst>
              <a:ext uri="{FF2B5EF4-FFF2-40B4-BE49-F238E27FC236}">
                <a16:creationId xmlns:a16="http://schemas.microsoft.com/office/drawing/2014/main" id="{5BE80BD2-764D-1D29-5DFD-3E243040F625}"/>
              </a:ext>
            </a:extLst>
          </p:cNvPr>
          <p:cNvSpPr txBox="1">
            <a:spLocks/>
          </p:cNvSpPr>
          <p:nvPr/>
        </p:nvSpPr>
        <p:spPr>
          <a:xfrm>
            <a:off x="369157" y="3509125"/>
            <a:ext cx="4248640" cy="3749634"/>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400" dirty="0"/>
              <a:t>Data format - Excel</a:t>
            </a:r>
          </a:p>
          <a:p>
            <a:pPr>
              <a:buFont typeface="Wingdings" panose="05000000000000000000" pitchFamily="2" charset="2"/>
              <a:buChar char="§"/>
            </a:pPr>
            <a:r>
              <a:rPr lang="en-US" sz="1400" dirty="0"/>
              <a:t>Python Libraries - Pandas and Numpy </a:t>
            </a:r>
          </a:p>
          <a:p>
            <a:pPr>
              <a:buFont typeface="Wingdings" panose="05000000000000000000" pitchFamily="2" charset="2"/>
              <a:buChar char="§"/>
            </a:pPr>
            <a:r>
              <a:rPr lang="en-US" sz="1400" dirty="0"/>
              <a:t>Data Wrangling and Subsetting</a:t>
            </a:r>
          </a:p>
          <a:p>
            <a:pPr>
              <a:buFont typeface="Wingdings" panose="05000000000000000000" pitchFamily="2" charset="2"/>
              <a:buChar char="§"/>
            </a:pPr>
            <a:r>
              <a:rPr lang="en-US" sz="1400" dirty="0"/>
              <a:t> Data Consistency Check </a:t>
            </a:r>
          </a:p>
          <a:p>
            <a:pPr>
              <a:buFont typeface="Wingdings" panose="05000000000000000000" pitchFamily="2" charset="2"/>
              <a:buChar char="§"/>
            </a:pPr>
            <a:r>
              <a:rPr lang="en-US" sz="1400" dirty="0"/>
              <a:t>Combining and Exporting Dataframe</a:t>
            </a:r>
          </a:p>
          <a:p>
            <a:pPr>
              <a:buFont typeface="Wingdings" panose="05000000000000000000" pitchFamily="2" charset="2"/>
              <a:buChar char="§"/>
            </a:pPr>
            <a:r>
              <a:rPr lang="en-US" sz="1400" dirty="0"/>
              <a:t>Customer Data set – By CareerFoundry</a:t>
            </a:r>
          </a:p>
          <a:p>
            <a:pPr>
              <a:buFont typeface="Wingdings" panose="05000000000000000000" pitchFamily="2" charset="2"/>
              <a:buChar char="§"/>
            </a:pPr>
            <a:r>
              <a:rPr lang="en-US" sz="1400" dirty="0"/>
              <a:t>Instacart Data Set – Via Kaggle</a:t>
            </a:r>
          </a:p>
        </p:txBody>
      </p:sp>
      <p:sp>
        <p:nvSpPr>
          <p:cNvPr id="13" name="Title 1">
            <a:extLst>
              <a:ext uri="{FF2B5EF4-FFF2-40B4-BE49-F238E27FC236}">
                <a16:creationId xmlns:a16="http://schemas.microsoft.com/office/drawing/2014/main" id="{79EFD9AB-FFB9-7418-BEB0-0D86F949189E}"/>
              </a:ext>
            </a:extLst>
          </p:cNvPr>
          <p:cNvSpPr>
            <a:spLocks noGrp="1"/>
          </p:cNvSpPr>
          <p:nvPr>
            <p:ph type="title"/>
          </p:nvPr>
        </p:nvSpPr>
        <p:spPr>
          <a:xfrm>
            <a:off x="66611" y="161722"/>
            <a:ext cx="3383171" cy="1364257"/>
          </a:xfrm>
        </p:spPr>
        <p:txBody>
          <a:bodyPr wrap="square" anchor="t">
            <a:noAutofit/>
          </a:bodyPr>
          <a:lstStyle/>
          <a:p>
            <a:pPr algn="l"/>
            <a:r>
              <a:rPr lang="en-US" sz="3600" b="1" dirty="0"/>
              <a:t>Instacart Basket</a:t>
            </a:r>
            <a:br>
              <a:rPr lang="en-US" sz="4400" b="1" dirty="0"/>
            </a:br>
            <a:endParaRPr lang="en-US" sz="3600" dirty="0"/>
          </a:p>
        </p:txBody>
      </p:sp>
    </p:spTree>
    <p:extLst>
      <p:ext uri="{BB962C8B-B14F-4D97-AF65-F5344CB8AC3E}">
        <p14:creationId xmlns:p14="http://schemas.microsoft.com/office/powerpoint/2010/main" val="3670980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7305-1EB4-1312-8226-BABD21BA76B6}"/>
              </a:ext>
            </a:extLst>
          </p:cNvPr>
          <p:cNvSpPr>
            <a:spLocks noGrp="1"/>
          </p:cNvSpPr>
          <p:nvPr>
            <p:ph type="title"/>
          </p:nvPr>
        </p:nvSpPr>
        <p:spPr>
          <a:xfrm>
            <a:off x="859654" y="1492"/>
            <a:ext cx="10213200" cy="730668"/>
          </a:xfrm>
        </p:spPr>
        <p:txBody>
          <a:bodyPr/>
          <a:lstStyle/>
          <a:p>
            <a:pPr algn="ctr"/>
            <a:r>
              <a:rPr lang="en-US" dirty="0"/>
              <a:t>Busiest Days</a:t>
            </a:r>
          </a:p>
        </p:txBody>
      </p:sp>
      <p:sp>
        <p:nvSpPr>
          <p:cNvPr id="5" name="Slide Number Placeholder 4">
            <a:extLst>
              <a:ext uri="{FF2B5EF4-FFF2-40B4-BE49-F238E27FC236}">
                <a16:creationId xmlns:a16="http://schemas.microsoft.com/office/drawing/2014/main" id="{906F89F6-3D52-C89C-36D2-F6ABB1B1BB70}"/>
              </a:ext>
            </a:extLst>
          </p:cNvPr>
          <p:cNvSpPr>
            <a:spLocks noGrp="1"/>
          </p:cNvSpPr>
          <p:nvPr>
            <p:ph type="sldNum" sz="quarter" idx="12"/>
          </p:nvPr>
        </p:nvSpPr>
        <p:spPr/>
        <p:txBody>
          <a:bodyPr/>
          <a:lstStyle/>
          <a:p>
            <a:fld id="{FF2BD96E-3838-45D2-9031-D3AF67C920A5}" type="slidenum">
              <a:rPr lang="en-US" smtClean="0"/>
              <a:t>39</a:t>
            </a:fld>
            <a:endParaRPr lang="en-US" dirty="0"/>
          </a:p>
        </p:txBody>
      </p:sp>
      <p:sp>
        <p:nvSpPr>
          <p:cNvPr id="11" name="TextBox 10">
            <a:extLst>
              <a:ext uri="{FF2B5EF4-FFF2-40B4-BE49-F238E27FC236}">
                <a16:creationId xmlns:a16="http://schemas.microsoft.com/office/drawing/2014/main" id="{E3E647EC-01C2-2E37-A1CA-B64FA281FC0A}"/>
              </a:ext>
            </a:extLst>
          </p:cNvPr>
          <p:cNvSpPr txBox="1"/>
          <p:nvPr/>
        </p:nvSpPr>
        <p:spPr>
          <a:xfrm>
            <a:off x="1341004" y="5840446"/>
            <a:ext cx="8990381" cy="923330"/>
          </a:xfrm>
          <a:prstGeom prst="rect">
            <a:avLst/>
          </a:prstGeom>
          <a:noFill/>
        </p:spPr>
        <p:txBody>
          <a:bodyPr wrap="square" rtlCol="0">
            <a:spAutoFit/>
          </a:bodyPr>
          <a:lstStyle/>
          <a:p>
            <a:r>
              <a:rPr lang="en-US" dirty="0"/>
              <a:t>How busy each day of the week according to number to number of orders.. Saturdays and Sundays are busiest days and Tuesdays and Wednesdays are the least busy days.</a:t>
            </a:r>
          </a:p>
        </p:txBody>
      </p:sp>
      <p:sp>
        <p:nvSpPr>
          <p:cNvPr id="3" name="Rectangle 2">
            <a:extLst>
              <a:ext uri="{FF2B5EF4-FFF2-40B4-BE49-F238E27FC236}">
                <a16:creationId xmlns:a16="http://schemas.microsoft.com/office/drawing/2014/main" id="{8135FBD9-3245-C9C4-3CE2-2695E66DEB85}"/>
              </a:ext>
            </a:extLst>
          </p:cNvPr>
          <p:cNvSpPr/>
          <p:nvPr/>
        </p:nvSpPr>
        <p:spPr>
          <a:xfrm>
            <a:off x="2143896" y="797011"/>
            <a:ext cx="6827109" cy="4979773"/>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2BD1BE9-0557-681D-2712-E7FD813E46B7}"/>
              </a:ext>
            </a:extLst>
          </p:cNvPr>
          <p:cNvSpPr txBox="1"/>
          <p:nvPr/>
        </p:nvSpPr>
        <p:spPr>
          <a:xfrm>
            <a:off x="3701098" y="5250098"/>
            <a:ext cx="665567" cy="369332"/>
          </a:xfrm>
          <a:prstGeom prst="rect">
            <a:avLst/>
          </a:prstGeom>
          <a:solidFill>
            <a:schemeClr val="bg1"/>
          </a:solidFill>
        </p:spPr>
        <p:txBody>
          <a:bodyPr wrap="none" rtlCol="0">
            <a:spAutoFit/>
          </a:bodyPr>
          <a:lstStyle/>
          <a:p>
            <a:r>
              <a:rPr lang="en-US" dirty="0"/>
              <a:t>Mon</a:t>
            </a:r>
          </a:p>
        </p:txBody>
      </p:sp>
      <p:pic>
        <p:nvPicPr>
          <p:cNvPr id="9" name="Picture 8">
            <a:extLst>
              <a:ext uri="{FF2B5EF4-FFF2-40B4-BE49-F238E27FC236}">
                <a16:creationId xmlns:a16="http://schemas.microsoft.com/office/drawing/2014/main" id="{EEBD42E2-BB09-5E59-FB92-333DEFB0CA23}"/>
              </a:ext>
            </a:extLst>
          </p:cNvPr>
          <p:cNvPicPr>
            <a:picLocks noChangeAspect="1"/>
          </p:cNvPicPr>
          <p:nvPr/>
        </p:nvPicPr>
        <p:blipFill>
          <a:blip r:embed="rId2"/>
          <a:stretch>
            <a:fillRect/>
          </a:stretch>
        </p:blipFill>
        <p:spPr>
          <a:xfrm>
            <a:off x="2292178" y="866644"/>
            <a:ext cx="6623369" cy="4860714"/>
          </a:xfrm>
          <a:prstGeom prst="rect">
            <a:avLst/>
          </a:prstGeom>
        </p:spPr>
      </p:pic>
    </p:spTree>
    <p:extLst>
      <p:ext uri="{BB962C8B-B14F-4D97-AF65-F5344CB8AC3E}">
        <p14:creationId xmlns:p14="http://schemas.microsoft.com/office/powerpoint/2010/main" val="3029720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A7EEA-519F-9F29-B747-ABCEABEE6DC9}"/>
              </a:ext>
            </a:extLst>
          </p:cNvPr>
          <p:cNvSpPr>
            <a:spLocks noGrp="1"/>
          </p:cNvSpPr>
          <p:nvPr>
            <p:ph type="title"/>
          </p:nvPr>
        </p:nvSpPr>
        <p:spPr>
          <a:xfrm>
            <a:off x="2717840" y="0"/>
            <a:ext cx="3856679" cy="1453003"/>
          </a:xfrm>
        </p:spPr>
        <p:txBody>
          <a:bodyPr>
            <a:normAutofit/>
          </a:bodyPr>
          <a:lstStyle/>
          <a:p>
            <a:r>
              <a:rPr lang="en-US" sz="4400" dirty="0"/>
              <a:t>Projects</a:t>
            </a:r>
          </a:p>
        </p:txBody>
      </p:sp>
      <p:sp>
        <p:nvSpPr>
          <p:cNvPr id="6" name="Slide Number Placeholder 5">
            <a:extLst>
              <a:ext uri="{FF2B5EF4-FFF2-40B4-BE49-F238E27FC236}">
                <a16:creationId xmlns:a16="http://schemas.microsoft.com/office/drawing/2014/main" id="{FB2E4DF6-507D-F347-0327-95F0365E5054}"/>
              </a:ext>
            </a:extLst>
          </p:cNvPr>
          <p:cNvSpPr>
            <a:spLocks noGrp="1"/>
          </p:cNvSpPr>
          <p:nvPr>
            <p:ph type="sldNum" sz="quarter" idx="12"/>
          </p:nvPr>
        </p:nvSpPr>
        <p:spPr/>
        <p:txBody>
          <a:bodyPr/>
          <a:lstStyle/>
          <a:p>
            <a:fld id="{294A09A9-5501-47C1-A89A-A340965A2BE2}" type="slidenum">
              <a:rPr lang="en-US" smtClean="0"/>
              <a:t>4</a:t>
            </a:fld>
            <a:endParaRPr lang="en-US" dirty="0"/>
          </a:p>
        </p:txBody>
      </p:sp>
      <p:sp>
        <p:nvSpPr>
          <p:cNvPr id="8" name="TextBox 7">
            <a:extLst>
              <a:ext uri="{FF2B5EF4-FFF2-40B4-BE49-F238E27FC236}">
                <a16:creationId xmlns:a16="http://schemas.microsoft.com/office/drawing/2014/main" id="{9FD384BC-9873-E485-D9A7-037FD5BDFC9A}"/>
              </a:ext>
            </a:extLst>
          </p:cNvPr>
          <p:cNvSpPr txBox="1"/>
          <p:nvPr/>
        </p:nvSpPr>
        <p:spPr>
          <a:xfrm>
            <a:off x="3344751" y="1825533"/>
            <a:ext cx="7715250" cy="2954078"/>
          </a:xfrm>
          <a:prstGeom prst="rect">
            <a:avLst/>
          </a:prstGeom>
          <a:noFill/>
        </p:spPr>
        <p:txBody>
          <a:bodyPr wrap="square">
            <a:spAutoFit/>
          </a:bodyPr>
          <a:lstStyle/>
          <a:p>
            <a:pPr marL="457200" indent="-457200">
              <a:lnSpc>
                <a:spcPct val="150000"/>
              </a:lnSpc>
              <a:buFont typeface="+mj-lt"/>
              <a:buAutoNum type="arabicPeriod"/>
            </a:pPr>
            <a:r>
              <a:rPr lang="en-US" dirty="0"/>
              <a:t>Auto Toy Sales</a:t>
            </a:r>
          </a:p>
          <a:p>
            <a:pPr marL="457200" indent="-457200">
              <a:lnSpc>
                <a:spcPct val="150000"/>
              </a:lnSpc>
              <a:buFont typeface="+mj-lt"/>
              <a:buAutoNum type="arabicPeriod"/>
            </a:pPr>
            <a:r>
              <a:rPr lang="en-US" dirty="0"/>
              <a:t>Influenza – Forecasting</a:t>
            </a:r>
          </a:p>
          <a:p>
            <a:pPr marL="457200" indent="-457200">
              <a:lnSpc>
                <a:spcPct val="150000"/>
              </a:lnSpc>
              <a:buFont typeface="+mj-lt"/>
              <a:buAutoNum type="arabicPeriod"/>
            </a:pPr>
            <a:r>
              <a:rPr lang="en-US" dirty="0" err="1"/>
              <a:t>GameCo</a:t>
            </a:r>
            <a:r>
              <a:rPr lang="en-US" dirty="0"/>
              <a:t> – Market Analysis</a:t>
            </a:r>
          </a:p>
          <a:p>
            <a:pPr marL="457200" indent="-457200">
              <a:lnSpc>
                <a:spcPct val="150000"/>
              </a:lnSpc>
              <a:buFont typeface="+mj-lt"/>
              <a:buAutoNum type="arabicPeriod"/>
            </a:pPr>
            <a:r>
              <a:rPr lang="en-US" dirty="0"/>
              <a:t>Instacart – Python Analysis</a:t>
            </a:r>
          </a:p>
          <a:p>
            <a:pPr marL="457200" indent="-457200">
              <a:lnSpc>
                <a:spcPct val="150000"/>
              </a:lnSpc>
              <a:buFont typeface="+mj-lt"/>
              <a:buAutoNum type="arabicPeriod"/>
            </a:pPr>
            <a:r>
              <a:rPr lang="en-US" dirty="0"/>
              <a:t>Rockbuster Stealth – SQL</a:t>
            </a:r>
          </a:p>
          <a:p>
            <a:pPr marL="457200" indent="-457200">
              <a:lnSpc>
                <a:spcPct val="150000"/>
              </a:lnSpc>
              <a:buFont typeface="+mj-lt"/>
              <a:buAutoNum type="arabicPeriod"/>
            </a:pPr>
            <a:r>
              <a:rPr lang="en-US" dirty="0"/>
              <a:t>Pig E. Bank – Big Data Analysis</a:t>
            </a:r>
          </a:p>
          <a:p>
            <a:pPr marL="457200" indent="-457200">
              <a:lnSpc>
                <a:spcPct val="150000"/>
              </a:lnSpc>
              <a:buFont typeface="+mj-lt"/>
              <a:buAutoNum type="arabicPeriod"/>
            </a:pPr>
            <a:endParaRPr lang="en-US" dirty="0"/>
          </a:p>
        </p:txBody>
      </p:sp>
    </p:spTree>
    <p:extLst>
      <p:ext uri="{BB962C8B-B14F-4D97-AF65-F5344CB8AC3E}">
        <p14:creationId xmlns:p14="http://schemas.microsoft.com/office/powerpoint/2010/main" val="3170328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7305-1EB4-1312-8226-BABD21BA76B6}"/>
              </a:ext>
            </a:extLst>
          </p:cNvPr>
          <p:cNvSpPr>
            <a:spLocks noGrp="1"/>
          </p:cNvSpPr>
          <p:nvPr>
            <p:ph type="title"/>
          </p:nvPr>
        </p:nvSpPr>
        <p:spPr>
          <a:xfrm>
            <a:off x="748443" y="0"/>
            <a:ext cx="10213200" cy="667392"/>
          </a:xfrm>
        </p:spPr>
        <p:txBody>
          <a:bodyPr/>
          <a:lstStyle/>
          <a:p>
            <a:pPr algn="ctr"/>
            <a:r>
              <a:rPr lang="en-US" dirty="0"/>
              <a:t>Busiest Hours</a:t>
            </a:r>
          </a:p>
        </p:txBody>
      </p:sp>
      <p:sp>
        <p:nvSpPr>
          <p:cNvPr id="5" name="Slide Number Placeholder 4">
            <a:extLst>
              <a:ext uri="{FF2B5EF4-FFF2-40B4-BE49-F238E27FC236}">
                <a16:creationId xmlns:a16="http://schemas.microsoft.com/office/drawing/2014/main" id="{906F89F6-3D52-C89C-36D2-F6ABB1B1BB70}"/>
              </a:ext>
            </a:extLst>
          </p:cNvPr>
          <p:cNvSpPr>
            <a:spLocks noGrp="1"/>
          </p:cNvSpPr>
          <p:nvPr>
            <p:ph type="sldNum" sz="quarter" idx="12"/>
          </p:nvPr>
        </p:nvSpPr>
        <p:spPr/>
        <p:txBody>
          <a:bodyPr/>
          <a:lstStyle/>
          <a:p>
            <a:fld id="{FF2BD96E-3838-45D2-9031-D3AF67C920A5}" type="slidenum">
              <a:rPr lang="en-US" smtClean="0"/>
              <a:t>40</a:t>
            </a:fld>
            <a:endParaRPr lang="en-US" dirty="0"/>
          </a:p>
        </p:txBody>
      </p:sp>
      <p:sp>
        <p:nvSpPr>
          <p:cNvPr id="11" name="TextBox 10">
            <a:extLst>
              <a:ext uri="{FF2B5EF4-FFF2-40B4-BE49-F238E27FC236}">
                <a16:creationId xmlns:a16="http://schemas.microsoft.com/office/drawing/2014/main" id="{E3E647EC-01C2-2E37-A1CA-B64FA281FC0A}"/>
              </a:ext>
            </a:extLst>
          </p:cNvPr>
          <p:cNvSpPr txBox="1"/>
          <p:nvPr/>
        </p:nvSpPr>
        <p:spPr>
          <a:xfrm>
            <a:off x="2101494" y="5896051"/>
            <a:ext cx="8990381" cy="369332"/>
          </a:xfrm>
          <a:prstGeom prst="rect">
            <a:avLst/>
          </a:prstGeom>
          <a:noFill/>
        </p:spPr>
        <p:txBody>
          <a:bodyPr wrap="square" rtlCol="0">
            <a:spAutoFit/>
          </a:bodyPr>
          <a:lstStyle/>
          <a:p>
            <a:r>
              <a:rPr lang="en-US" dirty="0"/>
              <a:t>The busiest hours, increase at 9 am until 3pm, when it starts to decrease.</a:t>
            </a:r>
          </a:p>
        </p:txBody>
      </p:sp>
      <p:pic>
        <p:nvPicPr>
          <p:cNvPr id="4" name="Picture 3">
            <a:extLst>
              <a:ext uri="{FF2B5EF4-FFF2-40B4-BE49-F238E27FC236}">
                <a16:creationId xmlns:a16="http://schemas.microsoft.com/office/drawing/2014/main" id="{91CF8EA6-EC98-FE10-0A6E-46E54EE42A1A}"/>
              </a:ext>
            </a:extLst>
          </p:cNvPr>
          <p:cNvPicPr>
            <a:picLocks noChangeAspect="1"/>
          </p:cNvPicPr>
          <p:nvPr/>
        </p:nvPicPr>
        <p:blipFill>
          <a:blip r:embed="rId2"/>
          <a:stretch>
            <a:fillRect/>
          </a:stretch>
        </p:blipFill>
        <p:spPr>
          <a:xfrm>
            <a:off x="2001795" y="734519"/>
            <a:ext cx="7121885" cy="4885514"/>
          </a:xfrm>
          <a:prstGeom prst="rect">
            <a:avLst/>
          </a:prstGeom>
        </p:spPr>
      </p:pic>
      <p:sp>
        <p:nvSpPr>
          <p:cNvPr id="3" name="Rectangle 2">
            <a:extLst>
              <a:ext uri="{FF2B5EF4-FFF2-40B4-BE49-F238E27FC236}">
                <a16:creationId xmlns:a16="http://schemas.microsoft.com/office/drawing/2014/main" id="{91B645B2-39BC-33A3-B8C9-48E288A6BCC9}"/>
              </a:ext>
            </a:extLst>
          </p:cNvPr>
          <p:cNvSpPr/>
          <p:nvPr/>
        </p:nvSpPr>
        <p:spPr>
          <a:xfrm>
            <a:off x="1874107" y="592617"/>
            <a:ext cx="7510850" cy="5140918"/>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189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7305-1EB4-1312-8226-BABD21BA76B6}"/>
              </a:ext>
            </a:extLst>
          </p:cNvPr>
          <p:cNvSpPr>
            <a:spLocks noGrp="1"/>
          </p:cNvSpPr>
          <p:nvPr>
            <p:ph type="title"/>
          </p:nvPr>
        </p:nvSpPr>
        <p:spPr>
          <a:xfrm>
            <a:off x="90593" y="122301"/>
            <a:ext cx="10213200" cy="661154"/>
          </a:xfrm>
        </p:spPr>
        <p:txBody>
          <a:bodyPr/>
          <a:lstStyle/>
          <a:p>
            <a:r>
              <a:rPr lang="en-US" sz="3200" dirty="0"/>
              <a:t>Top 10 Products and Departments </a:t>
            </a:r>
            <a:endParaRPr lang="en-US" dirty="0"/>
          </a:p>
        </p:txBody>
      </p:sp>
      <p:sp>
        <p:nvSpPr>
          <p:cNvPr id="5" name="Slide Number Placeholder 4">
            <a:extLst>
              <a:ext uri="{FF2B5EF4-FFF2-40B4-BE49-F238E27FC236}">
                <a16:creationId xmlns:a16="http://schemas.microsoft.com/office/drawing/2014/main" id="{906F89F6-3D52-C89C-36D2-F6ABB1B1BB70}"/>
              </a:ext>
            </a:extLst>
          </p:cNvPr>
          <p:cNvSpPr>
            <a:spLocks noGrp="1"/>
          </p:cNvSpPr>
          <p:nvPr>
            <p:ph type="sldNum" sz="quarter" idx="12"/>
          </p:nvPr>
        </p:nvSpPr>
        <p:spPr/>
        <p:txBody>
          <a:bodyPr/>
          <a:lstStyle/>
          <a:p>
            <a:fld id="{FF2BD96E-3838-45D2-9031-D3AF67C920A5}" type="slidenum">
              <a:rPr lang="en-US" smtClean="0"/>
              <a:t>41</a:t>
            </a:fld>
            <a:endParaRPr lang="en-US" dirty="0"/>
          </a:p>
        </p:txBody>
      </p:sp>
      <p:sp>
        <p:nvSpPr>
          <p:cNvPr id="11" name="TextBox 10">
            <a:extLst>
              <a:ext uri="{FF2B5EF4-FFF2-40B4-BE49-F238E27FC236}">
                <a16:creationId xmlns:a16="http://schemas.microsoft.com/office/drawing/2014/main" id="{E3E647EC-01C2-2E37-A1CA-B64FA281FC0A}"/>
              </a:ext>
            </a:extLst>
          </p:cNvPr>
          <p:cNvSpPr txBox="1"/>
          <p:nvPr/>
        </p:nvSpPr>
        <p:spPr>
          <a:xfrm>
            <a:off x="702003" y="5579291"/>
            <a:ext cx="8990381" cy="1200329"/>
          </a:xfrm>
          <a:prstGeom prst="rect">
            <a:avLst/>
          </a:prstGeom>
          <a:noFill/>
        </p:spPr>
        <p:txBody>
          <a:bodyPr wrap="square" rtlCol="0">
            <a:spAutoFit/>
          </a:bodyPr>
          <a:lstStyle/>
          <a:p>
            <a:r>
              <a:rPr lang="en-US" sz="1800" dirty="0"/>
              <a:t>Top 10 Departments consumed by all regions in the Instacart database.  Produce is the highest, which could indicate a buying trend by its customers. Within Produce, Bananas are the top purchased Produce.</a:t>
            </a:r>
            <a:endParaRPr lang="en-US" sz="1600" dirty="0"/>
          </a:p>
          <a:p>
            <a:r>
              <a:rPr lang="en-US" dirty="0"/>
              <a:t>.</a:t>
            </a:r>
          </a:p>
        </p:txBody>
      </p:sp>
      <p:pic>
        <p:nvPicPr>
          <p:cNvPr id="7" name="Picture 6">
            <a:extLst>
              <a:ext uri="{FF2B5EF4-FFF2-40B4-BE49-F238E27FC236}">
                <a16:creationId xmlns:a16="http://schemas.microsoft.com/office/drawing/2014/main" id="{9EA45E36-6B37-3E43-023D-858D1DFBECD1}"/>
              </a:ext>
            </a:extLst>
          </p:cNvPr>
          <p:cNvPicPr>
            <a:picLocks noChangeAspect="1"/>
          </p:cNvPicPr>
          <p:nvPr/>
        </p:nvPicPr>
        <p:blipFill>
          <a:blip r:embed="rId2"/>
          <a:stretch>
            <a:fillRect/>
          </a:stretch>
        </p:blipFill>
        <p:spPr>
          <a:xfrm>
            <a:off x="9719769" y="1840043"/>
            <a:ext cx="2273527" cy="2744333"/>
          </a:xfrm>
          <a:prstGeom prst="rect">
            <a:avLst/>
          </a:prstGeom>
        </p:spPr>
      </p:pic>
      <p:sp>
        <p:nvSpPr>
          <p:cNvPr id="4" name="Rectangle 3">
            <a:extLst>
              <a:ext uri="{FF2B5EF4-FFF2-40B4-BE49-F238E27FC236}">
                <a16:creationId xmlns:a16="http://schemas.microsoft.com/office/drawing/2014/main" id="{6A0410D2-00EA-0C56-9FAE-2E2CEC4ED4EF}"/>
              </a:ext>
            </a:extLst>
          </p:cNvPr>
          <p:cNvSpPr/>
          <p:nvPr/>
        </p:nvSpPr>
        <p:spPr>
          <a:xfrm>
            <a:off x="154459" y="1445741"/>
            <a:ext cx="4615249" cy="413355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40F0F0-23CE-55EE-1CE0-6C20BB0B3C64}"/>
              </a:ext>
            </a:extLst>
          </p:cNvPr>
          <p:cNvSpPr/>
          <p:nvPr/>
        </p:nvSpPr>
        <p:spPr>
          <a:xfrm>
            <a:off x="4961236" y="1445740"/>
            <a:ext cx="4522575" cy="413355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6B947D6-2F72-904D-719F-0D09A489FA0A}"/>
              </a:ext>
            </a:extLst>
          </p:cNvPr>
          <p:cNvSpPr txBox="1"/>
          <p:nvPr/>
        </p:nvSpPr>
        <p:spPr>
          <a:xfrm>
            <a:off x="9304637" y="965513"/>
            <a:ext cx="2800804" cy="369332"/>
          </a:xfrm>
          <a:prstGeom prst="rect">
            <a:avLst/>
          </a:prstGeom>
          <a:noFill/>
        </p:spPr>
        <p:txBody>
          <a:bodyPr wrap="square">
            <a:spAutoFit/>
          </a:bodyPr>
          <a:lstStyle/>
          <a:p>
            <a:pPr algn="ctr"/>
            <a:r>
              <a:rPr lang="en-US" dirty="0"/>
              <a:t>Data Dictionary</a:t>
            </a:r>
          </a:p>
        </p:txBody>
      </p:sp>
      <p:pic>
        <p:nvPicPr>
          <p:cNvPr id="13" name="Picture 12">
            <a:extLst>
              <a:ext uri="{FF2B5EF4-FFF2-40B4-BE49-F238E27FC236}">
                <a16:creationId xmlns:a16="http://schemas.microsoft.com/office/drawing/2014/main" id="{29529E32-1B02-0471-66F5-937CBEC1303C}"/>
              </a:ext>
            </a:extLst>
          </p:cNvPr>
          <p:cNvPicPr>
            <a:picLocks noChangeAspect="1"/>
          </p:cNvPicPr>
          <p:nvPr/>
        </p:nvPicPr>
        <p:blipFill>
          <a:blip r:embed="rId3"/>
          <a:stretch>
            <a:fillRect/>
          </a:stretch>
        </p:blipFill>
        <p:spPr>
          <a:xfrm>
            <a:off x="284914" y="1578314"/>
            <a:ext cx="4422646" cy="3890082"/>
          </a:xfrm>
          <a:prstGeom prst="rect">
            <a:avLst/>
          </a:prstGeom>
        </p:spPr>
      </p:pic>
      <p:pic>
        <p:nvPicPr>
          <p:cNvPr id="15" name="Picture 14">
            <a:extLst>
              <a:ext uri="{FF2B5EF4-FFF2-40B4-BE49-F238E27FC236}">
                <a16:creationId xmlns:a16="http://schemas.microsoft.com/office/drawing/2014/main" id="{D6092203-BADF-C6A2-2BD7-33921CE57575}"/>
              </a:ext>
            </a:extLst>
          </p:cNvPr>
          <p:cNvPicPr>
            <a:picLocks noChangeAspect="1"/>
          </p:cNvPicPr>
          <p:nvPr/>
        </p:nvPicPr>
        <p:blipFill>
          <a:blip r:embed="rId4"/>
          <a:stretch>
            <a:fillRect/>
          </a:stretch>
        </p:blipFill>
        <p:spPr>
          <a:xfrm>
            <a:off x="5005666" y="1578314"/>
            <a:ext cx="4379291" cy="3890082"/>
          </a:xfrm>
          <a:prstGeom prst="rect">
            <a:avLst/>
          </a:prstGeom>
        </p:spPr>
      </p:pic>
    </p:spTree>
    <p:extLst>
      <p:ext uri="{BB962C8B-B14F-4D97-AF65-F5344CB8AC3E}">
        <p14:creationId xmlns:p14="http://schemas.microsoft.com/office/powerpoint/2010/main" val="2131202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5623-50A6-7884-11D2-AE3D4918B4D4}"/>
              </a:ext>
            </a:extLst>
          </p:cNvPr>
          <p:cNvSpPr>
            <a:spLocks noGrp="1"/>
          </p:cNvSpPr>
          <p:nvPr>
            <p:ph type="title"/>
          </p:nvPr>
        </p:nvSpPr>
        <p:spPr>
          <a:xfrm>
            <a:off x="112070" y="57942"/>
            <a:ext cx="3730881" cy="1112836"/>
          </a:xfrm>
        </p:spPr>
        <p:txBody>
          <a:bodyPr/>
          <a:lstStyle/>
          <a:p>
            <a:r>
              <a:rPr lang="en-US" dirty="0"/>
              <a:t>Customer Profile</a:t>
            </a:r>
          </a:p>
        </p:txBody>
      </p:sp>
      <p:sp>
        <p:nvSpPr>
          <p:cNvPr id="5" name="Slide Number Placeholder 4">
            <a:extLst>
              <a:ext uri="{FF2B5EF4-FFF2-40B4-BE49-F238E27FC236}">
                <a16:creationId xmlns:a16="http://schemas.microsoft.com/office/drawing/2014/main" id="{B84F0FFB-6AFE-7133-291D-EF77C94A156D}"/>
              </a:ext>
            </a:extLst>
          </p:cNvPr>
          <p:cNvSpPr>
            <a:spLocks noGrp="1"/>
          </p:cNvSpPr>
          <p:nvPr>
            <p:ph type="sldNum" sz="quarter" idx="12"/>
          </p:nvPr>
        </p:nvSpPr>
        <p:spPr/>
        <p:txBody>
          <a:bodyPr/>
          <a:lstStyle/>
          <a:p>
            <a:fld id="{FF2BD96E-3838-45D2-9031-D3AF67C920A5}" type="slidenum">
              <a:rPr lang="en-US" smtClean="0"/>
              <a:t>42</a:t>
            </a:fld>
            <a:endParaRPr lang="en-US" dirty="0"/>
          </a:p>
        </p:txBody>
      </p:sp>
      <p:pic>
        <p:nvPicPr>
          <p:cNvPr id="7" name="Picture 6">
            <a:extLst>
              <a:ext uri="{FF2B5EF4-FFF2-40B4-BE49-F238E27FC236}">
                <a16:creationId xmlns:a16="http://schemas.microsoft.com/office/drawing/2014/main" id="{DBDE0FCB-EEF2-0D8D-E847-3D26715B2C2F}"/>
              </a:ext>
            </a:extLst>
          </p:cNvPr>
          <p:cNvPicPr>
            <a:picLocks noChangeAspect="1"/>
          </p:cNvPicPr>
          <p:nvPr/>
        </p:nvPicPr>
        <p:blipFill>
          <a:blip r:embed="rId2"/>
          <a:stretch>
            <a:fillRect/>
          </a:stretch>
        </p:blipFill>
        <p:spPr>
          <a:xfrm>
            <a:off x="585849" y="1632524"/>
            <a:ext cx="6210367" cy="3755970"/>
          </a:xfrm>
          <a:prstGeom prst="rect">
            <a:avLst/>
          </a:prstGeom>
        </p:spPr>
      </p:pic>
      <p:pic>
        <p:nvPicPr>
          <p:cNvPr id="9" name="Picture 8">
            <a:extLst>
              <a:ext uri="{FF2B5EF4-FFF2-40B4-BE49-F238E27FC236}">
                <a16:creationId xmlns:a16="http://schemas.microsoft.com/office/drawing/2014/main" id="{0FF85B1D-D153-342A-B1CE-6829EB408010}"/>
              </a:ext>
            </a:extLst>
          </p:cNvPr>
          <p:cNvPicPr>
            <a:picLocks noChangeAspect="1"/>
          </p:cNvPicPr>
          <p:nvPr/>
        </p:nvPicPr>
        <p:blipFill>
          <a:blip r:embed="rId3"/>
          <a:stretch>
            <a:fillRect/>
          </a:stretch>
        </p:blipFill>
        <p:spPr>
          <a:xfrm>
            <a:off x="7543013" y="1632524"/>
            <a:ext cx="3645191" cy="3755970"/>
          </a:xfrm>
          <a:prstGeom prst="rect">
            <a:avLst/>
          </a:prstGeom>
        </p:spPr>
      </p:pic>
      <p:sp>
        <p:nvSpPr>
          <p:cNvPr id="10" name="Rectangle 9">
            <a:extLst>
              <a:ext uri="{FF2B5EF4-FFF2-40B4-BE49-F238E27FC236}">
                <a16:creationId xmlns:a16="http://schemas.microsoft.com/office/drawing/2014/main" id="{64606D01-5299-4C71-7538-64571D0E71A4}"/>
              </a:ext>
            </a:extLst>
          </p:cNvPr>
          <p:cNvSpPr/>
          <p:nvPr/>
        </p:nvSpPr>
        <p:spPr>
          <a:xfrm>
            <a:off x="407773" y="1469505"/>
            <a:ext cx="10972800" cy="4134283"/>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599C9F-6F21-600A-874C-3C170FB37600}"/>
              </a:ext>
            </a:extLst>
          </p:cNvPr>
          <p:cNvSpPr txBox="1"/>
          <p:nvPr/>
        </p:nvSpPr>
        <p:spPr>
          <a:xfrm>
            <a:off x="407773" y="5680641"/>
            <a:ext cx="10893578" cy="923330"/>
          </a:xfrm>
          <a:prstGeom prst="rect">
            <a:avLst/>
          </a:prstGeom>
          <a:noFill/>
        </p:spPr>
        <p:txBody>
          <a:bodyPr wrap="square" rtlCol="0">
            <a:spAutoFit/>
          </a:bodyPr>
          <a:lstStyle/>
          <a:p>
            <a:r>
              <a:rPr lang="en-US" sz="1800" dirty="0"/>
              <a:t>Low-income young adults come more often than other demographics, however, they do not return as often as others.  This is an opportunity to provide incentives, so they come more often and spend more.</a:t>
            </a:r>
            <a:endParaRPr lang="en-US" sz="1600" dirty="0"/>
          </a:p>
          <a:p>
            <a:r>
              <a:rPr lang="en-US" dirty="0"/>
              <a:t>.</a:t>
            </a:r>
          </a:p>
        </p:txBody>
      </p:sp>
      <p:sp>
        <p:nvSpPr>
          <p:cNvPr id="12" name="Arrow: Down 11">
            <a:extLst>
              <a:ext uri="{FF2B5EF4-FFF2-40B4-BE49-F238E27FC236}">
                <a16:creationId xmlns:a16="http://schemas.microsoft.com/office/drawing/2014/main" id="{19BB6C5C-056B-28F8-3C8E-0186ACA72C6E}"/>
              </a:ext>
            </a:extLst>
          </p:cNvPr>
          <p:cNvSpPr/>
          <p:nvPr/>
        </p:nvSpPr>
        <p:spPr>
          <a:xfrm rot="16200000">
            <a:off x="529701" y="1731584"/>
            <a:ext cx="352167" cy="5960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9C5E0606-9F89-DE66-0C28-6AA1FB469454}"/>
              </a:ext>
            </a:extLst>
          </p:cNvPr>
          <p:cNvSpPr/>
          <p:nvPr/>
        </p:nvSpPr>
        <p:spPr>
          <a:xfrm rot="16200000">
            <a:off x="7558636" y="4219411"/>
            <a:ext cx="352167" cy="596023"/>
          </a:xfrm>
          <a:prstGeom prst="down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8344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7305-1EB4-1312-8226-BABD21BA76B6}"/>
              </a:ext>
            </a:extLst>
          </p:cNvPr>
          <p:cNvSpPr>
            <a:spLocks noGrp="1"/>
          </p:cNvSpPr>
          <p:nvPr>
            <p:ph type="title"/>
          </p:nvPr>
        </p:nvSpPr>
        <p:spPr>
          <a:xfrm>
            <a:off x="781393" y="0"/>
            <a:ext cx="10213200" cy="661214"/>
          </a:xfrm>
        </p:spPr>
        <p:txBody>
          <a:bodyPr/>
          <a:lstStyle/>
          <a:p>
            <a:pPr algn="ctr"/>
            <a:r>
              <a:rPr lang="en-US" dirty="0"/>
              <a:t>Market Analysis</a:t>
            </a:r>
          </a:p>
        </p:txBody>
      </p:sp>
      <p:sp>
        <p:nvSpPr>
          <p:cNvPr id="5" name="Slide Number Placeholder 4">
            <a:extLst>
              <a:ext uri="{FF2B5EF4-FFF2-40B4-BE49-F238E27FC236}">
                <a16:creationId xmlns:a16="http://schemas.microsoft.com/office/drawing/2014/main" id="{906F89F6-3D52-C89C-36D2-F6ABB1B1BB70}"/>
              </a:ext>
            </a:extLst>
          </p:cNvPr>
          <p:cNvSpPr>
            <a:spLocks noGrp="1"/>
          </p:cNvSpPr>
          <p:nvPr>
            <p:ph type="sldNum" sz="quarter" idx="12"/>
          </p:nvPr>
        </p:nvSpPr>
        <p:spPr/>
        <p:txBody>
          <a:bodyPr/>
          <a:lstStyle/>
          <a:p>
            <a:fld id="{FF2BD96E-3838-45D2-9031-D3AF67C920A5}" type="slidenum">
              <a:rPr lang="en-US" smtClean="0"/>
              <a:t>43</a:t>
            </a:fld>
            <a:endParaRPr lang="en-US" dirty="0"/>
          </a:p>
        </p:txBody>
      </p:sp>
      <p:sp>
        <p:nvSpPr>
          <p:cNvPr id="11" name="TextBox 10">
            <a:extLst>
              <a:ext uri="{FF2B5EF4-FFF2-40B4-BE49-F238E27FC236}">
                <a16:creationId xmlns:a16="http://schemas.microsoft.com/office/drawing/2014/main" id="{E3E647EC-01C2-2E37-A1CA-B64FA281FC0A}"/>
              </a:ext>
            </a:extLst>
          </p:cNvPr>
          <p:cNvSpPr txBox="1"/>
          <p:nvPr/>
        </p:nvSpPr>
        <p:spPr>
          <a:xfrm>
            <a:off x="1872494" y="5757435"/>
            <a:ext cx="8990381" cy="1200329"/>
          </a:xfrm>
          <a:prstGeom prst="rect">
            <a:avLst/>
          </a:prstGeom>
          <a:noFill/>
        </p:spPr>
        <p:txBody>
          <a:bodyPr wrap="square" rtlCol="0">
            <a:spAutoFit/>
          </a:bodyPr>
          <a:lstStyle/>
          <a:p>
            <a:r>
              <a:rPr lang="en-US" sz="1800" dirty="0"/>
              <a:t>According to the graph above customers have a higher tendency to spend more between 4 am to 8 am, as well as from 8 pm until 10 pm. </a:t>
            </a:r>
            <a:r>
              <a:rPr lang="en-US" dirty="0"/>
              <a:t> This can be an opportunity to sell more expensive products.</a:t>
            </a:r>
            <a:endParaRPr lang="en-US" sz="1600" dirty="0"/>
          </a:p>
          <a:p>
            <a:r>
              <a:rPr lang="en-US" dirty="0"/>
              <a:t>.</a:t>
            </a:r>
          </a:p>
        </p:txBody>
      </p:sp>
      <p:pic>
        <p:nvPicPr>
          <p:cNvPr id="6" name="Picture 5">
            <a:extLst>
              <a:ext uri="{FF2B5EF4-FFF2-40B4-BE49-F238E27FC236}">
                <a16:creationId xmlns:a16="http://schemas.microsoft.com/office/drawing/2014/main" id="{C6F71FF1-202F-A73B-BDD9-70024D601ABA}"/>
              </a:ext>
            </a:extLst>
          </p:cNvPr>
          <p:cNvPicPr>
            <a:picLocks noChangeAspect="1"/>
          </p:cNvPicPr>
          <p:nvPr/>
        </p:nvPicPr>
        <p:blipFill>
          <a:blip r:embed="rId2"/>
          <a:stretch>
            <a:fillRect/>
          </a:stretch>
        </p:blipFill>
        <p:spPr>
          <a:xfrm>
            <a:off x="2242751" y="743995"/>
            <a:ext cx="6722075" cy="4710802"/>
          </a:xfrm>
          <a:prstGeom prst="rect">
            <a:avLst/>
          </a:prstGeom>
        </p:spPr>
      </p:pic>
      <p:sp>
        <p:nvSpPr>
          <p:cNvPr id="3" name="Rectangle 2">
            <a:extLst>
              <a:ext uri="{FF2B5EF4-FFF2-40B4-BE49-F238E27FC236}">
                <a16:creationId xmlns:a16="http://schemas.microsoft.com/office/drawing/2014/main" id="{F8C9AFC0-9DC0-356F-FD49-3144EB49B3F9}"/>
              </a:ext>
            </a:extLst>
          </p:cNvPr>
          <p:cNvSpPr/>
          <p:nvPr/>
        </p:nvSpPr>
        <p:spPr>
          <a:xfrm>
            <a:off x="2045042" y="598406"/>
            <a:ext cx="7117492" cy="5001980"/>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D3981EA-601D-7EA4-B7AE-73EEFED34530}"/>
              </a:ext>
            </a:extLst>
          </p:cNvPr>
          <p:cNvSpPr txBox="1"/>
          <p:nvPr/>
        </p:nvSpPr>
        <p:spPr>
          <a:xfrm>
            <a:off x="3483605" y="743995"/>
            <a:ext cx="4808776" cy="369332"/>
          </a:xfrm>
          <a:prstGeom prst="rect">
            <a:avLst/>
          </a:prstGeom>
          <a:solidFill>
            <a:schemeClr val="bg1"/>
          </a:solidFill>
        </p:spPr>
        <p:txBody>
          <a:bodyPr wrap="square">
            <a:spAutoFit/>
          </a:bodyPr>
          <a:lstStyle/>
          <a:p>
            <a:pPr algn="ctr"/>
            <a:r>
              <a:rPr lang="en-US" dirty="0"/>
              <a:t>Expenditure By Hour Of Day</a:t>
            </a:r>
          </a:p>
        </p:txBody>
      </p:sp>
      <p:sp>
        <p:nvSpPr>
          <p:cNvPr id="7" name="TextBox 6">
            <a:extLst>
              <a:ext uri="{FF2B5EF4-FFF2-40B4-BE49-F238E27FC236}">
                <a16:creationId xmlns:a16="http://schemas.microsoft.com/office/drawing/2014/main" id="{0D36025A-081E-FF5A-5F1E-17FC932C7102}"/>
              </a:ext>
            </a:extLst>
          </p:cNvPr>
          <p:cNvSpPr txBox="1"/>
          <p:nvPr/>
        </p:nvSpPr>
        <p:spPr>
          <a:xfrm>
            <a:off x="2242751" y="5281370"/>
            <a:ext cx="6722074" cy="276999"/>
          </a:xfrm>
          <a:prstGeom prst="rect">
            <a:avLst/>
          </a:prstGeom>
          <a:solidFill>
            <a:schemeClr val="bg1"/>
          </a:solidFill>
        </p:spPr>
        <p:txBody>
          <a:bodyPr wrap="square">
            <a:spAutoFit/>
          </a:bodyPr>
          <a:lstStyle/>
          <a:p>
            <a:pPr algn="ctr"/>
            <a:r>
              <a:rPr lang="en-US" sz="1200" dirty="0"/>
              <a:t>Hour Of Day</a:t>
            </a:r>
          </a:p>
        </p:txBody>
      </p:sp>
    </p:spTree>
    <p:extLst>
      <p:ext uri="{BB962C8B-B14F-4D97-AF65-F5344CB8AC3E}">
        <p14:creationId xmlns:p14="http://schemas.microsoft.com/office/powerpoint/2010/main" val="3699231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839E0-F77D-5326-05BE-581E3875B13B}"/>
              </a:ext>
            </a:extLst>
          </p:cNvPr>
          <p:cNvSpPr>
            <a:spLocks noGrp="1"/>
          </p:cNvSpPr>
          <p:nvPr>
            <p:ph type="title"/>
          </p:nvPr>
        </p:nvSpPr>
        <p:spPr>
          <a:xfrm>
            <a:off x="217504" y="828738"/>
            <a:ext cx="10213200" cy="400358"/>
          </a:xfrm>
        </p:spPr>
        <p:txBody>
          <a:bodyPr>
            <a:normAutofit fontScale="90000"/>
          </a:bodyPr>
          <a:lstStyle/>
          <a:p>
            <a:r>
              <a:rPr lang="en-US" dirty="0"/>
              <a:t>Recommendations </a:t>
            </a:r>
          </a:p>
        </p:txBody>
      </p:sp>
      <p:sp>
        <p:nvSpPr>
          <p:cNvPr id="5" name="Slide Number Placeholder 4">
            <a:extLst>
              <a:ext uri="{FF2B5EF4-FFF2-40B4-BE49-F238E27FC236}">
                <a16:creationId xmlns:a16="http://schemas.microsoft.com/office/drawing/2014/main" id="{12D40E5F-AD8D-211D-2445-CE2852DCBA75}"/>
              </a:ext>
            </a:extLst>
          </p:cNvPr>
          <p:cNvSpPr>
            <a:spLocks noGrp="1"/>
          </p:cNvSpPr>
          <p:nvPr>
            <p:ph type="sldNum" sz="quarter" idx="12"/>
          </p:nvPr>
        </p:nvSpPr>
        <p:spPr/>
        <p:txBody>
          <a:bodyPr/>
          <a:lstStyle/>
          <a:p>
            <a:fld id="{FF2BD96E-3838-45D2-9031-D3AF67C920A5}" type="slidenum">
              <a:rPr lang="en-US" smtClean="0"/>
              <a:t>44</a:t>
            </a:fld>
            <a:endParaRPr lang="en-US" dirty="0"/>
          </a:p>
        </p:txBody>
      </p:sp>
      <p:sp>
        <p:nvSpPr>
          <p:cNvPr id="7" name="TextBox 6">
            <a:extLst>
              <a:ext uri="{FF2B5EF4-FFF2-40B4-BE49-F238E27FC236}">
                <a16:creationId xmlns:a16="http://schemas.microsoft.com/office/drawing/2014/main" id="{BBB2B4A8-14EE-36E3-6E96-7E6A15F7CF9F}"/>
              </a:ext>
            </a:extLst>
          </p:cNvPr>
          <p:cNvSpPr txBox="1"/>
          <p:nvPr/>
        </p:nvSpPr>
        <p:spPr>
          <a:xfrm>
            <a:off x="694706" y="1479028"/>
            <a:ext cx="938744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Runs all ads from Monday  to Thursday when they are fewer sales to try and boost the sales  on these days as well.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Run the ads in morning for more expensive products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Give more discounts on the most popular products types (snacks, pantry, and personal care)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Give more discounts to loyal costumers, so they come back more often and buy more stuff. </a:t>
            </a:r>
          </a:p>
        </p:txBody>
      </p:sp>
    </p:spTree>
    <p:extLst>
      <p:ext uri="{BB962C8B-B14F-4D97-AF65-F5344CB8AC3E}">
        <p14:creationId xmlns:p14="http://schemas.microsoft.com/office/powerpoint/2010/main" val="2166206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hand stacking coins&#10;&#10;Description automatically generated">
            <a:extLst>
              <a:ext uri="{FF2B5EF4-FFF2-40B4-BE49-F238E27FC236}">
                <a16:creationId xmlns:a16="http://schemas.microsoft.com/office/drawing/2014/main" id="{D3BD79F9-EB40-7496-4815-82109C12A6C0}"/>
              </a:ext>
            </a:extLst>
          </p:cNvPr>
          <p:cNvPicPr>
            <a:picLocks noChangeAspect="1"/>
          </p:cNvPicPr>
          <p:nvPr/>
        </p:nvPicPr>
        <p:blipFill rotWithShape="1">
          <a:blip r:embed="rId2"/>
          <a:srcRect t="12641" b="3090"/>
          <a:stretch/>
        </p:blipFill>
        <p:spPr>
          <a:xfrm>
            <a:off x="3721102" y="2093118"/>
            <a:ext cx="8470898" cy="4764881"/>
          </a:xfrm>
          <a:prstGeom prst="rect">
            <a:avLst/>
          </a:prstGeom>
          <a:noFill/>
        </p:spPr>
      </p:pic>
      <p:sp>
        <p:nvSpPr>
          <p:cNvPr id="5" name="Slide Number Placeholder 4" hidden="1">
            <a:extLst>
              <a:ext uri="{FF2B5EF4-FFF2-40B4-BE49-F238E27FC236}">
                <a16:creationId xmlns:a16="http://schemas.microsoft.com/office/drawing/2014/main" id="{5C3E0239-6C7B-A376-A300-A175650696F1}"/>
              </a:ext>
            </a:extLst>
          </p:cNvPr>
          <p:cNvSpPr>
            <a:spLocks noGrp="1"/>
          </p:cNvSpPr>
          <p:nvPr>
            <p:ph type="sldNum" sz="quarter" idx="12"/>
          </p:nvPr>
        </p:nvSpPr>
        <p:spPr/>
        <p:txBody>
          <a:bodyPr/>
          <a:lstStyle/>
          <a:p>
            <a:pPr>
              <a:spcAft>
                <a:spcPts val="600"/>
              </a:spcAft>
            </a:pPr>
            <a:fld id="{FF2BD96E-3838-45D2-9031-D3AF67C920A5}" type="slidenum">
              <a:rPr lang="en-US" smtClean="0"/>
              <a:pPr>
                <a:spcAft>
                  <a:spcPts val="600"/>
                </a:spcAft>
              </a:pPr>
              <a:t>45</a:t>
            </a:fld>
            <a:endParaRPr lang="en-US"/>
          </a:p>
        </p:txBody>
      </p:sp>
      <p:sp>
        <p:nvSpPr>
          <p:cNvPr id="7" name="Title 1">
            <a:extLst>
              <a:ext uri="{FF2B5EF4-FFF2-40B4-BE49-F238E27FC236}">
                <a16:creationId xmlns:a16="http://schemas.microsoft.com/office/drawing/2014/main" id="{472FE5D9-362E-6E87-3E79-4C91E8A177D7}"/>
              </a:ext>
            </a:extLst>
          </p:cNvPr>
          <p:cNvSpPr>
            <a:spLocks noGrp="1"/>
          </p:cNvSpPr>
          <p:nvPr>
            <p:ph type="title"/>
          </p:nvPr>
        </p:nvSpPr>
        <p:spPr>
          <a:xfrm>
            <a:off x="0" y="87154"/>
            <a:ext cx="11937206" cy="4977011"/>
          </a:xfrm>
        </p:spPr>
        <p:txBody>
          <a:bodyPr anchor="t">
            <a:normAutofit/>
          </a:bodyPr>
          <a:lstStyle/>
          <a:p>
            <a:r>
              <a:rPr lang="pt-BR" sz="6000" dirty="0">
                <a:solidFill>
                  <a:schemeClr val="bg1"/>
                </a:solidFill>
              </a:rPr>
              <a:t>Pig E. Bank</a:t>
            </a:r>
            <a:br>
              <a:rPr lang="pt-BR" sz="3200" dirty="0">
                <a:solidFill>
                  <a:schemeClr val="bg1"/>
                </a:solidFill>
              </a:rPr>
            </a:br>
            <a:r>
              <a:rPr lang="pt-BR" sz="2400" dirty="0">
                <a:solidFill>
                  <a:schemeClr val="bg1"/>
                </a:solidFill>
              </a:rPr>
              <a:t>Analytical support to the anti-money laundering compliance department to assess client and transactional risk at a global bank.</a:t>
            </a:r>
            <a:endParaRPr lang="en-US" sz="2400" dirty="0">
              <a:solidFill>
                <a:schemeClr val="bg1"/>
              </a:solidFill>
            </a:endParaRPr>
          </a:p>
        </p:txBody>
      </p:sp>
    </p:spTree>
    <p:extLst>
      <p:ext uri="{BB962C8B-B14F-4D97-AF65-F5344CB8AC3E}">
        <p14:creationId xmlns:p14="http://schemas.microsoft.com/office/powerpoint/2010/main" val="143535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C4B5A-E82F-A79D-CB44-B8F0E0EDE214}"/>
              </a:ext>
            </a:extLst>
          </p:cNvPr>
          <p:cNvSpPr>
            <a:spLocks noGrp="1"/>
          </p:cNvSpPr>
          <p:nvPr>
            <p:ph idx="1"/>
          </p:nvPr>
        </p:nvSpPr>
        <p:spPr>
          <a:xfrm>
            <a:off x="3921375" y="807417"/>
            <a:ext cx="5008957" cy="2411171"/>
          </a:xfrm>
        </p:spPr>
        <p:txBody>
          <a:bodyPr>
            <a:noAutofit/>
          </a:bodyPr>
          <a:lstStyle/>
          <a:p>
            <a:pPr>
              <a:lnSpc>
                <a:spcPct val="100000"/>
              </a:lnSpc>
              <a:buFont typeface="Wingdings" panose="05000000000000000000" pitchFamily="2" charset="2"/>
              <a:buChar char="§"/>
            </a:pPr>
            <a:r>
              <a:rPr lang="en-US" sz="1200" dirty="0"/>
              <a:t>Intro to Big Data</a:t>
            </a:r>
          </a:p>
          <a:p>
            <a:pPr>
              <a:lnSpc>
                <a:spcPct val="100000"/>
              </a:lnSpc>
              <a:buFont typeface="Wingdings" panose="05000000000000000000" pitchFamily="2" charset="2"/>
              <a:buChar char="§"/>
            </a:pPr>
            <a:r>
              <a:rPr lang="en-US" sz="1200" dirty="0"/>
              <a:t>Data Ethics: </a:t>
            </a:r>
          </a:p>
          <a:p>
            <a:pPr>
              <a:lnSpc>
                <a:spcPct val="100000"/>
              </a:lnSpc>
              <a:buFont typeface="Wingdings" panose="05000000000000000000" pitchFamily="2" charset="2"/>
              <a:buChar char="§"/>
            </a:pPr>
            <a:r>
              <a:rPr lang="en-US" sz="1200" dirty="0"/>
              <a:t>Bias Security and Privacy</a:t>
            </a:r>
          </a:p>
          <a:p>
            <a:pPr>
              <a:lnSpc>
                <a:spcPct val="100000"/>
              </a:lnSpc>
              <a:buFont typeface="Wingdings" panose="05000000000000000000" pitchFamily="2" charset="2"/>
              <a:buChar char="§"/>
            </a:pPr>
            <a:r>
              <a:rPr lang="en-US" sz="1200" dirty="0"/>
              <a:t>Data Mining</a:t>
            </a:r>
          </a:p>
          <a:p>
            <a:pPr>
              <a:lnSpc>
                <a:spcPct val="100000"/>
              </a:lnSpc>
              <a:buFont typeface="Wingdings" panose="05000000000000000000" pitchFamily="2" charset="2"/>
              <a:buChar char="§"/>
            </a:pPr>
            <a:r>
              <a:rPr lang="en-US" sz="1200" dirty="0"/>
              <a:t>Predictive Analysis </a:t>
            </a:r>
          </a:p>
          <a:p>
            <a:pPr>
              <a:lnSpc>
                <a:spcPct val="100000"/>
              </a:lnSpc>
              <a:buFont typeface="Wingdings" panose="05000000000000000000" pitchFamily="2" charset="2"/>
              <a:buChar char="§"/>
            </a:pPr>
            <a:r>
              <a:rPr lang="en-US" sz="1200" dirty="0"/>
              <a:t>Time Series Analysis and Forecasting</a:t>
            </a:r>
          </a:p>
          <a:p>
            <a:pPr>
              <a:lnSpc>
                <a:spcPct val="100000"/>
              </a:lnSpc>
              <a:buFont typeface="Wingdings" panose="05000000000000000000" pitchFamily="2" charset="2"/>
              <a:buChar char="§"/>
            </a:pPr>
            <a:r>
              <a:rPr lang="en-US" sz="1200" dirty="0"/>
              <a:t>Decision Tree</a:t>
            </a:r>
            <a:br>
              <a:rPr lang="en-US" sz="1400" dirty="0"/>
            </a:br>
            <a:endParaRPr lang="en-US" sz="1400" dirty="0"/>
          </a:p>
        </p:txBody>
      </p:sp>
      <p:sp>
        <p:nvSpPr>
          <p:cNvPr id="5" name="Slide Number Placeholder 4">
            <a:extLst>
              <a:ext uri="{FF2B5EF4-FFF2-40B4-BE49-F238E27FC236}">
                <a16:creationId xmlns:a16="http://schemas.microsoft.com/office/drawing/2014/main" id="{82167822-F5BB-E373-E46A-C2E9E5AC14DD}"/>
              </a:ext>
            </a:extLst>
          </p:cNvPr>
          <p:cNvSpPr>
            <a:spLocks noGrp="1"/>
          </p:cNvSpPr>
          <p:nvPr>
            <p:ph type="sldNum" sz="quarter" idx="12"/>
          </p:nvPr>
        </p:nvSpPr>
        <p:spPr/>
        <p:txBody>
          <a:bodyPr/>
          <a:lstStyle/>
          <a:p>
            <a:fld id="{FF2BD96E-3838-45D2-9031-D3AF67C920A5}" type="slidenum">
              <a:rPr lang="en-US" smtClean="0"/>
              <a:t>46</a:t>
            </a:fld>
            <a:endParaRPr lang="en-US" dirty="0"/>
          </a:p>
        </p:txBody>
      </p:sp>
      <p:sp>
        <p:nvSpPr>
          <p:cNvPr id="6" name="Rectangle 5">
            <a:extLst>
              <a:ext uri="{FF2B5EF4-FFF2-40B4-BE49-F238E27FC236}">
                <a16:creationId xmlns:a16="http://schemas.microsoft.com/office/drawing/2014/main" id="{05E9B04F-4725-6D84-7D11-234A4982E122}"/>
              </a:ext>
            </a:extLst>
          </p:cNvPr>
          <p:cNvSpPr/>
          <p:nvPr/>
        </p:nvSpPr>
        <p:spPr>
          <a:xfrm>
            <a:off x="3992169" y="60845"/>
            <a:ext cx="3383172"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Skills</a:t>
            </a:r>
          </a:p>
        </p:txBody>
      </p:sp>
      <p:sp>
        <p:nvSpPr>
          <p:cNvPr id="7" name="Rectangle 6">
            <a:extLst>
              <a:ext uri="{FF2B5EF4-FFF2-40B4-BE49-F238E27FC236}">
                <a16:creationId xmlns:a16="http://schemas.microsoft.com/office/drawing/2014/main" id="{3AC462D6-2CC9-E891-318F-4A15C4650915}"/>
              </a:ext>
            </a:extLst>
          </p:cNvPr>
          <p:cNvSpPr/>
          <p:nvPr/>
        </p:nvSpPr>
        <p:spPr>
          <a:xfrm>
            <a:off x="247135" y="2539351"/>
            <a:ext cx="3333773"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Data</a:t>
            </a:r>
          </a:p>
        </p:txBody>
      </p:sp>
      <p:sp>
        <p:nvSpPr>
          <p:cNvPr id="8" name="Rectangle 7">
            <a:extLst>
              <a:ext uri="{FF2B5EF4-FFF2-40B4-BE49-F238E27FC236}">
                <a16:creationId xmlns:a16="http://schemas.microsoft.com/office/drawing/2014/main" id="{7CB0A728-5794-0042-D3F5-51FC804B8E03}"/>
              </a:ext>
            </a:extLst>
          </p:cNvPr>
          <p:cNvSpPr/>
          <p:nvPr/>
        </p:nvSpPr>
        <p:spPr>
          <a:xfrm>
            <a:off x="7414054" y="2539352"/>
            <a:ext cx="4073094"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Challenges</a:t>
            </a:r>
          </a:p>
        </p:txBody>
      </p:sp>
      <p:sp>
        <p:nvSpPr>
          <p:cNvPr id="9" name="Content Placeholder 2">
            <a:extLst>
              <a:ext uri="{FF2B5EF4-FFF2-40B4-BE49-F238E27FC236}">
                <a16:creationId xmlns:a16="http://schemas.microsoft.com/office/drawing/2014/main" id="{FCA0CB86-53A3-976B-76DE-54488EE7769A}"/>
              </a:ext>
            </a:extLst>
          </p:cNvPr>
          <p:cNvSpPr txBox="1">
            <a:spLocks/>
          </p:cNvSpPr>
          <p:nvPr/>
        </p:nvSpPr>
        <p:spPr>
          <a:xfrm>
            <a:off x="7210168" y="3372453"/>
            <a:ext cx="4872293" cy="2985147"/>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t>Data cleaning, missing data, format issues  and standardizing the dataset.</a:t>
            </a:r>
          </a:p>
          <a:p>
            <a:pPr>
              <a:buFont typeface="Wingdings" panose="05000000000000000000" pitchFamily="2" charset="2"/>
              <a:buChar char="§"/>
            </a:pPr>
            <a:r>
              <a:rPr lang="en-US" sz="1600" dirty="0"/>
              <a:t>Data does not provide date, so it’s impossible to observe whether there was a trend  of customer loss during specific period or something that occurred instantly </a:t>
            </a:r>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sp>
        <p:nvSpPr>
          <p:cNvPr id="12" name="Content Placeholder 2">
            <a:extLst>
              <a:ext uri="{FF2B5EF4-FFF2-40B4-BE49-F238E27FC236}">
                <a16:creationId xmlns:a16="http://schemas.microsoft.com/office/drawing/2014/main" id="{5BE80BD2-764D-1D29-5DFD-3E243040F625}"/>
              </a:ext>
            </a:extLst>
          </p:cNvPr>
          <p:cNvSpPr txBox="1">
            <a:spLocks/>
          </p:cNvSpPr>
          <p:nvPr/>
        </p:nvSpPr>
        <p:spPr>
          <a:xfrm>
            <a:off x="392907" y="3429000"/>
            <a:ext cx="5008958" cy="2621583"/>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400" dirty="0"/>
              <a:t>Data format - Excel</a:t>
            </a:r>
          </a:p>
          <a:p>
            <a:pPr>
              <a:buFont typeface="Wingdings" panose="05000000000000000000" pitchFamily="2" charset="2"/>
              <a:buChar char="§"/>
            </a:pPr>
            <a:r>
              <a:rPr lang="en-US" sz="1400" dirty="0"/>
              <a:t>Time Series analysis forecasting</a:t>
            </a:r>
          </a:p>
          <a:p>
            <a:pPr>
              <a:buFont typeface="Wingdings" panose="05000000000000000000" pitchFamily="2" charset="2"/>
              <a:buChar char="§"/>
            </a:pPr>
            <a:r>
              <a:rPr lang="en-US" sz="1400" dirty="0"/>
              <a:t>Intro to Data Mining </a:t>
            </a:r>
          </a:p>
          <a:p>
            <a:pPr>
              <a:buFont typeface="Wingdings" panose="05000000000000000000" pitchFamily="2" charset="2"/>
              <a:buChar char="§"/>
            </a:pPr>
            <a:r>
              <a:rPr lang="en-US" sz="1400" dirty="0"/>
              <a:t>Data Ethics: Bias, Security and Privacy</a:t>
            </a:r>
          </a:p>
          <a:p>
            <a:pPr>
              <a:buFont typeface="Wingdings" panose="05000000000000000000" pitchFamily="2" charset="2"/>
              <a:buChar char="§"/>
            </a:pPr>
            <a:r>
              <a:rPr lang="en-US" sz="1400" dirty="0"/>
              <a:t>Data Source: Customer Data Set- By CareerFoundry</a:t>
            </a:r>
          </a:p>
        </p:txBody>
      </p:sp>
      <p:sp>
        <p:nvSpPr>
          <p:cNvPr id="13" name="Title 1">
            <a:extLst>
              <a:ext uri="{FF2B5EF4-FFF2-40B4-BE49-F238E27FC236}">
                <a16:creationId xmlns:a16="http://schemas.microsoft.com/office/drawing/2014/main" id="{79EFD9AB-FFB9-7418-BEB0-0D86F949189E}"/>
              </a:ext>
            </a:extLst>
          </p:cNvPr>
          <p:cNvSpPr>
            <a:spLocks noGrp="1"/>
          </p:cNvSpPr>
          <p:nvPr>
            <p:ph type="title"/>
          </p:nvPr>
        </p:nvSpPr>
        <p:spPr>
          <a:xfrm>
            <a:off x="66611" y="161722"/>
            <a:ext cx="3383171" cy="1364257"/>
          </a:xfrm>
        </p:spPr>
        <p:txBody>
          <a:bodyPr wrap="square" anchor="t">
            <a:noAutofit/>
          </a:bodyPr>
          <a:lstStyle/>
          <a:p>
            <a:pPr algn="l"/>
            <a:r>
              <a:rPr lang="en-US" sz="3600" b="1" dirty="0"/>
              <a:t>Pig E. Bank</a:t>
            </a:r>
            <a:br>
              <a:rPr lang="en-US" sz="4400" b="1" dirty="0"/>
            </a:br>
            <a:endParaRPr lang="en-US" sz="3600" dirty="0"/>
          </a:p>
        </p:txBody>
      </p:sp>
    </p:spTree>
    <p:extLst>
      <p:ext uri="{BB962C8B-B14F-4D97-AF65-F5344CB8AC3E}">
        <p14:creationId xmlns:p14="http://schemas.microsoft.com/office/powerpoint/2010/main" val="2742198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8F69-EFF0-5358-B7F7-2B7AB1F70892}"/>
              </a:ext>
            </a:extLst>
          </p:cNvPr>
          <p:cNvSpPr>
            <a:spLocks noGrp="1"/>
          </p:cNvSpPr>
          <p:nvPr>
            <p:ph type="title"/>
          </p:nvPr>
        </p:nvSpPr>
        <p:spPr/>
        <p:txBody>
          <a:bodyPr/>
          <a:lstStyle/>
          <a:p>
            <a:r>
              <a:rPr lang="en-US" dirty="0"/>
              <a:t>Insights </a:t>
            </a:r>
          </a:p>
        </p:txBody>
      </p:sp>
      <p:sp>
        <p:nvSpPr>
          <p:cNvPr id="3" name="Content Placeholder 2">
            <a:extLst>
              <a:ext uri="{FF2B5EF4-FFF2-40B4-BE49-F238E27FC236}">
                <a16:creationId xmlns:a16="http://schemas.microsoft.com/office/drawing/2014/main" id="{DA4D3080-4B92-A7B6-C836-0889F84877B8}"/>
              </a:ext>
            </a:extLst>
          </p:cNvPr>
          <p:cNvSpPr>
            <a:spLocks noGrp="1"/>
          </p:cNvSpPr>
          <p:nvPr>
            <p:ph idx="1"/>
          </p:nvPr>
        </p:nvSpPr>
        <p:spPr>
          <a:xfrm>
            <a:off x="989400" y="1685925"/>
            <a:ext cx="7104276" cy="4040191"/>
          </a:xfrm>
        </p:spPr>
        <p:txBody>
          <a:bodyPr/>
          <a:lstStyle/>
          <a:p>
            <a:r>
              <a:rPr lang="en-US" dirty="0"/>
              <a:t>Few contributing factors on why clients are leaving the bank can be analyzed by:</a:t>
            </a:r>
          </a:p>
          <a:p>
            <a:r>
              <a:rPr lang="en-US" dirty="0"/>
              <a:t>Age</a:t>
            </a:r>
          </a:p>
          <a:p>
            <a:r>
              <a:rPr lang="en-US" dirty="0"/>
              <a:t>Gender</a:t>
            </a:r>
          </a:p>
          <a:p>
            <a:r>
              <a:rPr lang="en-US" dirty="0"/>
              <a:t>Balance</a:t>
            </a:r>
          </a:p>
          <a:p>
            <a:r>
              <a:rPr lang="en-US" dirty="0"/>
              <a:t>Tenure </a:t>
            </a:r>
          </a:p>
          <a:p>
            <a:r>
              <a:rPr lang="en-US" dirty="0"/>
              <a:t>Credit Card </a:t>
            </a:r>
          </a:p>
          <a:p>
            <a:endParaRPr lang="en-US" dirty="0"/>
          </a:p>
        </p:txBody>
      </p:sp>
      <p:sp>
        <p:nvSpPr>
          <p:cNvPr id="5" name="Slide Number Placeholder 4">
            <a:extLst>
              <a:ext uri="{FF2B5EF4-FFF2-40B4-BE49-F238E27FC236}">
                <a16:creationId xmlns:a16="http://schemas.microsoft.com/office/drawing/2014/main" id="{973D5CCB-0A74-0A6D-A3B1-22FED3B0A7A1}"/>
              </a:ext>
            </a:extLst>
          </p:cNvPr>
          <p:cNvSpPr>
            <a:spLocks noGrp="1"/>
          </p:cNvSpPr>
          <p:nvPr>
            <p:ph type="sldNum" sz="quarter" idx="12"/>
          </p:nvPr>
        </p:nvSpPr>
        <p:spPr/>
        <p:txBody>
          <a:bodyPr/>
          <a:lstStyle/>
          <a:p>
            <a:fld id="{FF2BD96E-3838-45D2-9031-D3AF67C920A5}" type="slidenum">
              <a:rPr lang="en-US" smtClean="0"/>
              <a:t>47</a:t>
            </a:fld>
            <a:endParaRPr lang="en-US" dirty="0"/>
          </a:p>
        </p:txBody>
      </p:sp>
    </p:spTree>
    <p:extLst>
      <p:ext uri="{BB962C8B-B14F-4D97-AF65-F5344CB8AC3E}">
        <p14:creationId xmlns:p14="http://schemas.microsoft.com/office/powerpoint/2010/main" val="3847558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1E1D287-ECED-A711-F8B0-1C271AE13AE1}"/>
              </a:ext>
            </a:extLst>
          </p:cNvPr>
          <p:cNvPicPr>
            <a:picLocks noGrp="1" noChangeAspect="1"/>
          </p:cNvPicPr>
          <p:nvPr>
            <p:ph idx="1"/>
          </p:nvPr>
        </p:nvPicPr>
        <p:blipFill>
          <a:blip r:embed="rId2"/>
          <a:stretch>
            <a:fillRect/>
          </a:stretch>
        </p:blipFill>
        <p:spPr>
          <a:xfrm>
            <a:off x="494271" y="570100"/>
            <a:ext cx="8760940" cy="4684622"/>
          </a:xfrm>
        </p:spPr>
      </p:pic>
      <p:sp>
        <p:nvSpPr>
          <p:cNvPr id="5" name="Slide Number Placeholder 4">
            <a:extLst>
              <a:ext uri="{FF2B5EF4-FFF2-40B4-BE49-F238E27FC236}">
                <a16:creationId xmlns:a16="http://schemas.microsoft.com/office/drawing/2014/main" id="{28262D7F-0A1E-8AEB-3282-A614C7415E5B}"/>
              </a:ext>
            </a:extLst>
          </p:cNvPr>
          <p:cNvSpPr>
            <a:spLocks noGrp="1"/>
          </p:cNvSpPr>
          <p:nvPr>
            <p:ph type="sldNum" sz="quarter" idx="12"/>
          </p:nvPr>
        </p:nvSpPr>
        <p:spPr/>
        <p:txBody>
          <a:bodyPr/>
          <a:lstStyle/>
          <a:p>
            <a:fld id="{FF2BD96E-3838-45D2-9031-D3AF67C920A5}" type="slidenum">
              <a:rPr lang="en-US" smtClean="0"/>
              <a:t>48</a:t>
            </a:fld>
            <a:endParaRPr lang="en-US" dirty="0"/>
          </a:p>
        </p:txBody>
      </p:sp>
      <p:sp>
        <p:nvSpPr>
          <p:cNvPr id="2" name="Rectangle 1">
            <a:extLst>
              <a:ext uri="{FF2B5EF4-FFF2-40B4-BE49-F238E27FC236}">
                <a16:creationId xmlns:a16="http://schemas.microsoft.com/office/drawing/2014/main" id="{28C617F7-F31A-C697-F38E-85FB2B93FE73}"/>
              </a:ext>
            </a:extLst>
          </p:cNvPr>
          <p:cNvSpPr/>
          <p:nvPr/>
        </p:nvSpPr>
        <p:spPr>
          <a:xfrm>
            <a:off x="302741" y="443330"/>
            <a:ext cx="9150178" cy="494434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FACD5C6-48BA-E3CD-5A94-4C20F1E11F98}"/>
              </a:ext>
            </a:extLst>
          </p:cNvPr>
          <p:cNvSpPr txBox="1"/>
          <p:nvPr/>
        </p:nvSpPr>
        <p:spPr>
          <a:xfrm>
            <a:off x="716693" y="5387671"/>
            <a:ext cx="8990381" cy="1200329"/>
          </a:xfrm>
          <a:prstGeom prst="rect">
            <a:avLst/>
          </a:prstGeom>
          <a:noFill/>
        </p:spPr>
        <p:txBody>
          <a:bodyPr wrap="square" rtlCol="0">
            <a:spAutoFit/>
          </a:bodyPr>
          <a:lstStyle/>
          <a:p>
            <a:r>
              <a:rPr lang="en-US" sz="1800" dirty="0"/>
              <a:t>Decision tree based on gender, country &amp; age.  </a:t>
            </a:r>
          </a:p>
          <a:p>
            <a:pPr marL="285750" indent="-285750">
              <a:buFont typeface="Wingdings" panose="05000000000000000000" pitchFamily="2" charset="2"/>
              <a:buChar char="§"/>
            </a:pPr>
            <a:r>
              <a:rPr lang="en-US" dirty="0"/>
              <a:t>Females had a higher number of exits as compared to men.  </a:t>
            </a:r>
          </a:p>
          <a:p>
            <a:pPr marL="285750" indent="-285750">
              <a:buFont typeface="Wingdings" panose="05000000000000000000" pitchFamily="2" charset="2"/>
              <a:buChar char="§"/>
            </a:pPr>
            <a:r>
              <a:rPr lang="en-US" dirty="0"/>
              <a:t>Within the female population, middle aged females were higher.</a:t>
            </a:r>
          </a:p>
          <a:p>
            <a:pPr marL="285750" indent="-285750">
              <a:buFont typeface="Wingdings" panose="05000000000000000000" pitchFamily="2" charset="2"/>
              <a:buChar char="§"/>
            </a:pPr>
            <a:r>
              <a:rPr lang="en-US" dirty="0"/>
              <a:t>Germany saw the most exits as compared to Spain and France</a:t>
            </a:r>
          </a:p>
        </p:txBody>
      </p:sp>
    </p:spTree>
    <p:extLst>
      <p:ext uri="{BB962C8B-B14F-4D97-AF65-F5344CB8AC3E}">
        <p14:creationId xmlns:p14="http://schemas.microsoft.com/office/powerpoint/2010/main" val="1559368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F010-BB3E-AEF1-7B64-EBA28709120F}"/>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82B854AF-5FBF-F3EC-2C24-DE1A60E771D8}"/>
              </a:ext>
            </a:extLst>
          </p:cNvPr>
          <p:cNvSpPr>
            <a:spLocks noGrp="1"/>
          </p:cNvSpPr>
          <p:nvPr>
            <p:ph idx="1"/>
          </p:nvPr>
        </p:nvSpPr>
        <p:spPr/>
        <p:txBody>
          <a:bodyPr>
            <a:normAutofit/>
          </a:bodyPr>
          <a:lstStyle/>
          <a:p>
            <a:pPr>
              <a:buFont typeface="Wingdings" panose="05000000000000000000" pitchFamily="2" charset="2"/>
              <a:buChar char="§"/>
            </a:pPr>
            <a:r>
              <a:rPr lang="en-US" sz="1800" dirty="0"/>
              <a:t>Pig E Bank should conduct surveys with their customers regularly, This will help to better understand customers banking needs. </a:t>
            </a:r>
          </a:p>
          <a:p>
            <a:pPr>
              <a:buFont typeface="Wingdings" panose="05000000000000000000" pitchFamily="2" charset="2"/>
              <a:buChar char="§"/>
            </a:pPr>
            <a:r>
              <a:rPr lang="en-US" sz="1800" dirty="0"/>
              <a:t>Provide incentives for females particular the one’s who are up in age.</a:t>
            </a:r>
          </a:p>
          <a:p>
            <a:pPr>
              <a:buFont typeface="Wingdings" panose="05000000000000000000" pitchFamily="2" charset="2"/>
              <a:buChar char="§"/>
            </a:pPr>
            <a:r>
              <a:rPr lang="en-US" sz="1800" dirty="0"/>
              <a:t>Offer competitive rates for German customers.</a:t>
            </a:r>
          </a:p>
          <a:p>
            <a:pPr>
              <a:buFont typeface="Wingdings" panose="05000000000000000000" pitchFamily="2" charset="2"/>
              <a:buChar char="§"/>
            </a:pPr>
            <a:r>
              <a:rPr lang="en-US" sz="1800" dirty="0"/>
              <a:t>Since less active customers are more likely to leave, active customers should benefit in some way.  </a:t>
            </a:r>
          </a:p>
        </p:txBody>
      </p:sp>
      <p:sp>
        <p:nvSpPr>
          <p:cNvPr id="5" name="Slide Number Placeholder 4">
            <a:extLst>
              <a:ext uri="{FF2B5EF4-FFF2-40B4-BE49-F238E27FC236}">
                <a16:creationId xmlns:a16="http://schemas.microsoft.com/office/drawing/2014/main" id="{436893B9-D6B8-1104-6A0A-A6C265C71BBC}"/>
              </a:ext>
            </a:extLst>
          </p:cNvPr>
          <p:cNvSpPr>
            <a:spLocks noGrp="1"/>
          </p:cNvSpPr>
          <p:nvPr>
            <p:ph type="sldNum" sz="quarter" idx="12"/>
          </p:nvPr>
        </p:nvSpPr>
        <p:spPr/>
        <p:txBody>
          <a:bodyPr/>
          <a:lstStyle/>
          <a:p>
            <a:fld id="{FF2BD96E-3838-45D2-9031-D3AF67C920A5}" type="slidenum">
              <a:rPr lang="en-US" smtClean="0"/>
              <a:t>49</a:t>
            </a:fld>
            <a:endParaRPr lang="en-US" dirty="0"/>
          </a:p>
        </p:txBody>
      </p:sp>
    </p:spTree>
    <p:extLst>
      <p:ext uri="{BB962C8B-B14F-4D97-AF65-F5344CB8AC3E}">
        <p14:creationId xmlns:p14="http://schemas.microsoft.com/office/powerpoint/2010/main" val="916955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D00E5-F0BB-8F37-6893-26D4103C7D45}"/>
              </a:ext>
            </a:extLst>
          </p:cNvPr>
          <p:cNvSpPr>
            <a:spLocks noGrp="1"/>
          </p:cNvSpPr>
          <p:nvPr>
            <p:ph type="title"/>
          </p:nvPr>
        </p:nvSpPr>
        <p:spPr>
          <a:xfrm>
            <a:off x="3546026" y="-263404"/>
            <a:ext cx="3856679" cy="1453003"/>
          </a:xfrm>
        </p:spPr>
        <p:txBody>
          <a:bodyPr>
            <a:normAutofit/>
          </a:bodyPr>
          <a:lstStyle/>
          <a:p>
            <a:r>
              <a:rPr lang="en-US" sz="4400" dirty="0"/>
              <a:t>Tools</a:t>
            </a:r>
          </a:p>
        </p:txBody>
      </p:sp>
      <p:sp>
        <p:nvSpPr>
          <p:cNvPr id="6" name="Slide Number Placeholder 5">
            <a:extLst>
              <a:ext uri="{FF2B5EF4-FFF2-40B4-BE49-F238E27FC236}">
                <a16:creationId xmlns:a16="http://schemas.microsoft.com/office/drawing/2014/main" id="{7E16C3AB-5ABC-E9E4-8B94-3098926D3929}"/>
              </a:ext>
            </a:extLst>
          </p:cNvPr>
          <p:cNvSpPr>
            <a:spLocks noGrp="1"/>
          </p:cNvSpPr>
          <p:nvPr>
            <p:ph type="sldNum" sz="quarter" idx="12"/>
          </p:nvPr>
        </p:nvSpPr>
        <p:spPr/>
        <p:txBody>
          <a:bodyPr/>
          <a:lstStyle/>
          <a:p>
            <a:fld id="{294A09A9-5501-47C1-A89A-A340965A2BE2}" type="slidenum">
              <a:rPr lang="en-US" smtClean="0"/>
              <a:t>5</a:t>
            </a:fld>
            <a:endParaRPr lang="en-US" dirty="0"/>
          </a:p>
        </p:txBody>
      </p:sp>
      <p:grpSp>
        <p:nvGrpSpPr>
          <p:cNvPr id="28" name="Group 27">
            <a:extLst>
              <a:ext uri="{FF2B5EF4-FFF2-40B4-BE49-F238E27FC236}">
                <a16:creationId xmlns:a16="http://schemas.microsoft.com/office/drawing/2014/main" id="{9C5C3C64-0B31-B626-562D-042BB809EA20}"/>
              </a:ext>
            </a:extLst>
          </p:cNvPr>
          <p:cNvGrpSpPr/>
          <p:nvPr/>
        </p:nvGrpSpPr>
        <p:grpSpPr>
          <a:xfrm>
            <a:off x="2644346" y="1659128"/>
            <a:ext cx="2513441" cy="593801"/>
            <a:chOff x="2644346" y="1659128"/>
            <a:chExt cx="2513441" cy="593801"/>
          </a:xfrm>
        </p:grpSpPr>
        <p:sp>
          <p:nvSpPr>
            <p:cNvPr id="8" name="TextBox 7">
              <a:extLst>
                <a:ext uri="{FF2B5EF4-FFF2-40B4-BE49-F238E27FC236}">
                  <a16:creationId xmlns:a16="http://schemas.microsoft.com/office/drawing/2014/main" id="{405ADCE8-93E8-76D9-BD89-AFB15361E26A}"/>
                </a:ext>
              </a:extLst>
            </p:cNvPr>
            <p:cNvSpPr txBox="1"/>
            <p:nvPr/>
          </p:nvSpPr>
          <p:spPr>
            <a:xfrm>
              <a:off x="3341488" y="1659128"/>
              <a:ext cx="1816299" cy="564963"/>
            </a:xfrm>
            <a:prstGeom prst="rect">
              <a:avLst/>
            </a:prstGeom>
            <a:noFill/>
          </p:spPr>
          <p:txBody>
            <a:bodyPr wrap="square">
              <a:spAutoFit/>
            </a:bodyPr>
            <a:lstStyle/>
            <a:p>
              <a:pPr>
                <a:lnSpc>
                  <a:spcPct val="200000"/>
                </a:lnSpc>
              </a:pPr>
              <a:r>
                <a:rPr lang="en-US" dirty="0"/>
                <a:t>Microsoft Excel</a:t>
              </a:r>
            </a:p>
          </p:txBody>
        </p:sp>
        <p:pic>
          <p:nvPicPr>
            <p:cNvPr id="9" name="Picture 2" descr="Microsoft Excel - Wikipedia">
              <a:extLst>
                <a:ext uri="{FF2B5EF4-FFF2-40B4-BE49-F238E27FC236}">
                  <a16:creationId xmlns:a16="http://schemas.microsoft.com/office/drawing/2014/main" id="{06173245-2D5A-7677-F870-C2367281C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346" y="1872583"/>
              <a:ext cx="408961" cy="3803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3E40B3F4-9B18-DA27-EB20-E8F4FA8D7B54}"/>
              </a:ext>
            </a:extLst>
          </p:cNvPr>
          <p:cNvGrpSpPr/>
          <p:nvPr/>
        </p:nvGrpSpPr>
        <p:grpSpPr>
          <a:xfrm>
            <a:off x="2644346" y="3103615"/>
            <a:ext cx="1513316" cy="564963"/>
            <a:chOff x="2644346" y="3103615"/>
            <a:chExt cx="1513316" cy="564963"/>
          </a:xfrm>
        </p:grpSpPr>
        <p:pic>
          <p:nvPicPr>
            <p:cNvPr id="11" name="Picture 6" descr="PostgreSQL - Wikipedia">
              <a:extLst>
                <a:ext uri="{FF2B5EF4-FFF2-40B4-BE49-F238E27FC236}">
                  <a16:creationId xmlns:a16="http://schemas.microsoft.com/office/drawing/2014/main" id="{85C7CACB-9A18-E149-B701-0A4AC6FC1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346" y="3314745"/>
              <a:ext cx="408961" cy="31936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ED224A3-ED24-3E75-CCD9-BBA7230C2B79}"/>
                </a:ext>
              </a:extLst>
            </p:cNvPr>
            <p:cNvSpPr txBox="1"/>
            <p:nvPr/>
          </p:nvSpPr>
          <p:spPr>
            <a:xfrm>
              <a:off x="3341488" y="3103615"/>
              <a:ext cx="816174" cy="564963"/>
            </a:xfrm>
            <a:prstGeom prst="rect">
              <a:avLst/>
            </a:prstGeom>
            <a:noFill/>
          </p:spPr>
          <p:txBody>
            <a:bodyPr wrap="square">
              <a:spAutoFit/>
            </a:bodyPr>
            <a:lstStyle/>
            <a:p>
              <a:pPr>
                <a:lnSpc>
                  <a:spcPct val="200000"/>
                </a:lnSpc>
              </a:pPr>
              <a:r>
                <a:rPr lang="en-US" dirty="0"/>
                <a:t>SQL</a:t>
              </a:r>
            </a:p>
          </p:txBody>
        </p:sp>
      </p:grpSp>
      <p:grpSp>
        <p:nvGrpSpPr>
          <p:cNvPr id="29" name="Group 28">
            <a:extLst>
              <a:ext uri="{FF2B5EF4-FFF2-40B4-BE49-F238E27FC236}">
                <a16:creationId xmlns:a16="http://schemas.microsoft.com/office/drawing/2014/main" id="{EA947EDE-902C-9F49-7A11-957A0B21D401}"/>
              </a:ext>
            </a:extLst>
          </p:cNvPr>
          <p:cNvGrpSpPr/>
          <p:nvPr/>
        </p:nvGrpSpPr>
        <p:grpSpPr>
          <a:xfrm>
            <a:off x="2682587" y="2336426"/>
            <a:ext cx="2475193" cy="564963"/>
            <a:chOff x="2723318" y="2336426"/>
            <a:chExt cx="2434469" cy="564963"/>
          </a:xfrm>
        </p:grpSpPr>
        <p:pic>
          <p:nvPicPr>
            <p:cNvPr id="15" name="Picture 14">
              <a:extLst>
                <a:ext uri="{FF2B5EF4-FFF2-40B4-BE49-F238E27FC236}">
                  <a16:creationId xmlns:a16="http://schemas.microsoft.com/office/drawing/2014/main" id="{17D8169D-929C-1BCA-441D-EF0B86DF3AE1}"/>
                </a:ext>
              </a:extLst>
            </p:cNvPr>
            <p:cNvPicPr>
              <a:picLocks noChangeAspect="1"/>
            </p:cNvPicPr>
            <p:nvPr/>
          </p:nvPicPr>
          <p:blipFill>
            <a:blip r:embed="rId4"/>
            <a:stretch>
              <a:fillRect/>
            </a:stretch>
          </p:blipFill>
          <p:spPr>
            <a:xfrm>
              <a:off x="2723318" y="2506338"/>
              <a:ext cx="372521" cy="380346"/>
            </a:xfrm>
            <a:prstGeom prst="rect">
              <a:avLst/>
            </a:prstGeom>
          </p:spPr>
        </p:pic>
        <p:sp>
          <p:nvSpPr>
            <p:cNvPr id="24" name="TextBox 23">
              <a:extLst>
                <a:ext uri="{FF2B5EF4-FFF2-40B4-BE49-F238E27FC236}">
                  <a16:creationId xmlns:a16="http://schemas.microsoft.com/office/drawing/2014/main" id="{21CE69F2-6A9B-70FD-99AC-A136C8A03977}"/>
                </a:ext>
              </a:extLst>
            </p:cNvPr>
            <p:cNvSpPr txBox="1"/>
            <p:nvPr/>
          </p:nvSpPr>
          <p:spPr>
            <a:xfrm>
              <a:off x="3341488" y="2336426"/>
              <a:ext cx="1816299" cy="564963"/>
            </a:xfrm>
            <a:prstGeom prst="rect">
              <a:avLst/>
            </a:prstGeom>
            <a:noFill/>
          </p:spPr>
          <p:txBody>
            <a:bodyPr wrap="square">
              <a:spAutoFit/>
            </a:bodyPr>
            <a:lstStyle/>
            <a:p>
              <a:pPr>
                <a:lnSpc>
                  <a:spcPct val="200000"/>
                </a:lnSpc>
              </a:pPr>
              <a:r>
                <a:rPr lang="en-US" dirty="0"/>
                <a:t>Tableau</a:t>
              </a:r>
            </a:p>
          </p:txBody>
        </p:sp>
      </p:grpSp>
      <p:grpSp>
        <p:nvGrpSpPr>
          <p:cNvPr id="31" name="Group 30">
            <a:extLst>
              <a:ext uri="{FF2B5EF4-FFF2-40B4-BE49-F238E27FC236}">
                <a16:creationId xmlns:a16="http://schemas.microsoft.com/office/drawing/2014/main" id="{07CC0B87-176F-3A90-0EAD-1CCF0708AA11}"/>
              </a:ext>
            </a:extLst>
          </p:cNvPr>
          <p:cNvGrpSpPr/>
          <p:nvPr/>
        </p:nvGrpSpPr>
        <p:grpSpPr>
          <a:xfrm>
            <a:off x="2720347" y="3730623"/>
            <a:ext cx="1744496" cy="564963"/>
            <a:chOff x="2720347" y="3730623"/>
            <a:chExt cx="1744496" cy="564963"/>
          </a:xfrm>
        </p:grpSpPr>
        <p:pic>
          <p:nvPicPr>
            <p:cNvPr id="17" name="Picture 16">
              <a:extLst>
                <a:ext uri="{FF2B5EF4-FFF2-40B4-BE49-F238E27FC236}">
                  <a16:creationId xmlns:a16="http://schemas.microsoft.com/office/drawing/2014/main" id="{8A869E3F-AD85-7453-9548-90BCDB1EEF1D}"/>
                </a:ext>
              </a:extLst>
            </p:cNvPr>
            <p:cNvPicPr>
              <a:picLocks noChangeAspect="1"/>
            </p:cNvPicPr>
            <p:nvPr/>
          </p:nvPicPr>
          <p:blipFill>
            <a:blip r:embed="rId5"/>
            <a:stretch>
              <a:fillRect/>
            </a:stretch>
          </p:blipFill>
          <p:spPr>
            <a:xfrm>
              <a:off x="2720347" y="3912468"/>
              <a:ext cx="332960" cy="365870"/>
            </a:xfrm>
            <a:prstGeom prst="rect">
              <a:avLst/>
            </a:prstGeom>
          </p:spPr>
        </p:pic>
        <p:sp>
          <p:nvSpPr>
            <p:cNvPr id="25" name="TextBox 24">
              <a:extLst>
                <a:ext uri="{FF2B5EF4-FFF2-40B4-BE49-F238E27FC236}">
                  <a16:creationId xmlns:a16="http://schemas.microsoft.com/office/drawing/2014/main" id="{A61FB020-0F61-9A22-35EA-856349D1CE37}"/>
                </a:ext>
              </a:extLst>
            </p:cNvPr>
            <p:cNvSpPr txBox="1"/>
            <p:nvPr/>
          </p:nvSpPr>
          <p:spPr>
            <a:xfrm>
              <a:off x="3341488" y="3730623"/>
              <a:ext cx="1123355" cy="564963"/>
            </a:xfrm>
            <a:prstGeom prst="rect">
              <a:avLst/>
            </a:prstGeom>
            <a:noFill/>
          </p:spPr>
          <p:txBody>
            <a:bodyPr wrap="square">
              <a:spAutoFit/>
            </a:bodyPr>
            <a:lstStyle/>
            <a:p>
              <a:pPr>
                <a:lnSpc>
                  <a:spcPct val="200000"/>
                </a:lnSpc>
              </a:pPr>
              <a:r>
                <a:rPr lang="en-US" dirty="0"/>
                <a:t>Python</a:t>
              </a:r>
            </a:p>
          </p:txBody>
        </p:sp>
      </p:grpSp>
      <p:grpSp>
        <p:nvGrpSpPr>
          <p:cNvPr id="32" name="Group 31">
            <a:extLst>
              <a:ext uri="{FF2B5EF4-FFF2-40B4-BE49-F238E27FC236}">
                <a16:creationId xmlns:a16="http://schemas.microsoft.com/office/drawing/2014/main" id="{E10CC62A-C20D-777F-BF66-529CF8C93DE5}"/>
              </a:ext>
            </a:extLst>
          </p:cNvPr>
          <p:cNvGrpSpPr/>
          <p:nvPr/>
        </p:nvGrpSpPr>
        <p:grpSpPr>
          <a:xfrm>
            <a:off x="2709735" y="4414912"/>
            <a:ext cx="1755108" cy="564963"/>
            <a:chOff x="2709735" y="4340773"/>
            <a:chExt cx="1755108" cy="564963"/>
          </a:xfrm>
        </p:grpSpPr>
        <p:pic>
          <p:nvPicPr>
            <p:cNvPr id="19" name="Picture 18">
              <a:extLst>
                <a:ext uri="{FF2B5EF4-FFF2-40B4-BE49-F238E27FC236}">
                  <a16:creationId xmlns:a16="http://schemas.microsoft.com/office/drawing/2014/main" id="{82517F61-DC27-F408-EE6F-C9CBC030DF69}"/>
                </a:ext>
              </a:extLst>
            </p:cNvPr>
            <p:cNvPicPr>
              <a:picLocks noChangeAspect="1"/>
            </p:cNvPicPr>
            <p:nvPr/>
          </p:nvPicPr>
          <p:blipFill>
            <a:blip r:embed="rId6"/>
            <a:stretch>
              <a:fillRect/>
            </a:stretch>
          </p:blipFill>
          <p:spPr>
            <a:xfrm>
              <a:off x="2709735" y="4512360"/>
              <a:ext cx="343572" cy="335391"/>
            </a:xfrm>
            <a:prstGeom prst="rect">
              <a:avLst/>
            </a:prstGeom>
          </p:spPr>
        </p:pic>
        <p:sp>
          <p:nvSpPr>
            <p:cNvPr id="26" name="TextBox 25">
              <a:extLst>
                <a:ext uri="{FF2B5EF4-FFF2-40B4-BE49-F238E27FC236}">
                  <a16:creationId xmlns:a16="http://schemas.microsoft.com/office/drawing/2014/main" id="{77C776ED-6363-B30C-EE0A-DC0E4E6C65CC}"/>
                </a:ext>
              </a:extLst>
            </p:cNvPr>
            <p:cNvSpPr txBox="1"/>
            <p:nvPr/>
          </p:nvSpPr>
          <p:spPr>
            <a:xfrm>
              <a:off x="3341488" y="4340773"/>
              <a:ext cx="1123355" cy="564963"/>
            </a:xfrm>
            <a:prstGeom prst="rect">
              <a:avLst/>
            </a:prstGeom>
            <a:noFill/>
          </p:spPr>
          <p:txBody>
            <a:bodyPr wrap="square">
              <a:spAutoFit/>
            </a:bodyPr>
            <a:lstStyle/>
            <a:p>
              <a:pPr>
                <a:lnSpc>
                  <a:spcPct val="200000"/>
                </a:lnSpc>
              </a:pPr>
              <a:r>
                <a:rPr lang="en-US" dirty="0" err="1"/>
                <a:t>Github</a:t>
              </a:r>
              <a:endParaRPr lang="en-US" dirty="0"/>
            </a:p>
          </p:txBody>
        </p:sp>
      </p:grpSp>
      <p:grpSp>
        <p:nvGrpSpPr>
          <p:cNvPr id="33" name="Group 32">
            <a:extLst>
              <a:ext uri="{FF2B5EF4-FFF2-40B4-BE49-F238E27FC236}">
                <a16:creationId xmlns:a16="http://schemas.microsoft.com/office/drawing/2014/main" id="{111C251C-C873-A7A2-8B3F-5EFA04114B1A}"/>
              </a:ext>
            </a:extLst>
          </p:cNvPr>
          <p:cNvGrpSpPr/>
          <p:nvPr/>
        </p:nvGrpSpPr>
        <p:grpSpPr>
          <a:xfrm>
            <a:off x="2720347" y="5045455"/>
            <a:ext cx="3251828" cy="599893"/>
            <a:chOff x="2720347" y="4847751"/>
            <a:chExt cx="3251828" cy="599893"/>
          </a:xfrm>
        </p:grpSpPr>
        <p:pic>
          <p:nvPicPr>
            <p:cNvPr id="21" name="Picture 20">
              <a:extLst>
                <a:ext uri="{FF2B5EF4-FFF2-40B4-BE49-F238E27FC236}">
                  <a16:creationId xmlns:a16="http://schemas.microsoft.com/office/drawing/2014/main" id="{D33F7428-D0B2-9EF8-464E-D8D4D40B60EE}"/>
                </a:ext>
              </a:extLst>
            </p:cNvPr>
            <p:cNvPicPr>
              <a:picLocks noChangeAspect="1"/>
            </p:cNvPicPr>
            <p:nvPr/>
          </p:nvPicPr>
          <p:blipFill>
            <a:blip r:embed="rId7"/>
            <a:stretch>
              <a:fillRect/>
            </a:stretch>
          </p:blipFill>
          <p:spPr>
            <a:xfrm>
              <a:off x="2720347" y="5069537"/>
              <a:ext cx="332960" cy="378107"/>
            </a:xfrm>
            <a:prstGeom prst="rect">
              <a:avLst/>
            </a:prstGeom>
          </p:spPr>
        </p:pic>
        <p:sp>
          <p:nvSpPr>
            <p:cNvPr id="27" name="TextBox 26">
              <a:extLst>
                <a:ext uri="{FF2B5EF4-FFF2-40B4-BE49-F238E27FC236}">
                  <a16:creationId xmlns:a16="http://schemas.microsoft.com/office/drawing/2014/main" id="{9EB397F9-32E0-769E-2441-28251C732726}"/>
                </a:ext>
              </a:extLst>
            </p:cNvPr>
            <p:cNvSpPr txBox="1"/>
            <p:nvPr/>
          </p:nvSpPr>
          <p:spPr>
            <a:xfrm>
              <a:off x="3341488" y="4847751"/>
              <a:ext cx="2630687" cy="564963"/>
            </a:xfrm>
            <a:prstGeom prst="rect">
              <a:avLst/>
            </a:prstGeom>
            <a:noFill/>
          </p:spPr>
          <p:txBody>
            <a:bodyPr wrap="square">
              <a:spAutoFit/>
            </a:bodyPr>
            <a:lstStyle/>
            <a:p>
              <a:pPr>
                <a:lnSpc>
                  <a:spcPct val="200000"/>
                </a:lnSpc>
              </a:pPr>
              <a:r>
                <a:rPr lang="en-US" dirty="0" err="1"/>
                <a:t>Jupyter</a:t>
              </a:r>
              <a:r>
                <a:rPr lang="en-US" dirty="0"/>
                <a:t> Notebook</a:t>
              </a:r>
            </a:p>
          </p:txBody>
        </p:sp>
      </p:grpSp>
    </p:spTree>
    <p:extLst>
      <p:ext uri="{BB962C8B-B14F-4D97-AF65-F5344CB8AC3E}">
        <p14:creationId xmlns:p14="http://schemas.microsoft.com/office/powerpoint/2010/main" val="960314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9377D-DAAC-2E23-12EE-602F2D6E774C}"/>
              </a:ext>
            </a:extLst>
          </p:cNvPr>
          <p:cNvSpPr>
            <a:spLocks noGrp="1"/>
          </p:cNvSpPr>
          <p:nvPr>
            <p:ph type="title"/>
          </p:nvPr>
        </p:nvSpPr>
        <p:spPr>
          <a:xfrm>
            <a:off x="329000" y="215069"/>
            <a:ext cx="10213200" cy="1112836"/>
          </a:xfrm>
        </p:spPr>
        <p:txBody>
          <a:bodyPr>
            <a:normAutofit/>
          </a:bodyPr>
          <a:lstStyle/>
          <a:p>
            <a:r>
              <a:rPr lang="en-US" sz="66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Let’s Connect!</a:t>
            </a:r>
          </a:p>
        </p:txBody>
      </p:sp>
      <p:sp>
        <p:nvSpPr>
          <p:cNvPr id="5" name="Slide Number Placeholder 4">
            <a:extLst>
              <a:ext uri="{FF2B5EF4-FFF2-40B4-BE49-F238E27FC236}">
                <a16:creationId xmlns:a16="http://schemas.microsoft.com/office/drawing/2014/main" id="{F0721C00-4E8F-7A8A-33EC-554948B6E945}"/>
              </a:ext>
            </a:extLst>
          </p:cNvPr>
          <p:cNvSpPr>
            <a:spLocks noGrp="1"/>
          </p:cNvSpPr>
          <p:nvPr>
            <p:ph type="sldNum" sz="quarter" idx="12"/>
          </p:nvPr>
        </p:nvSpPr>
        <p:spPr/>
        <p:txBody>
          <a:bodyPr/>
          <a:lstStyle/>
          <a:p>
            <a:fld id="{FF2BD96E-3838-45D2-9031-D3AF67C920A5}" type="slidenum">
              <a:rPr lang="en-US" smtClean="0"/>
              <a:t>50</a:t>
            </a:fld>
            <a:endParaRPr lang="en-US" dirty="0"/>
          </a:p>
        </p:txBody>
      </p:sp>
      <p:pic>
        <p:nvPicPr>
          <p:cNvPr id="10" name="Picture 9">
            <a:hlinkClick r:id="rId2"/>
            <a:extLst>
              <a:ext uri="{FF2B5EF4-FFF2-40B4-BE49-F238E27FC236}">
                <a16:creationId xmlns:a16="http://schemas.microsoft.com/office/drawing/2014/main" id="{632289E7-F06B-1F2E-B1E8-BE4ACDBC88F7}"/>
              </a:ext>
            </a:extLst>
          </p:cNvPr>
          <p:cNvPicPr>
            <a:picLocks noChangeAspect="1"/>
          </p:cNvPicPr>
          <p:nvPr/>
        </p:nvPicPr>
        <p:blipFill>
          <a:blip r:embed="rId3"/>
          <a:stretch>
            <a:fillRect/>
          </a:stretch>
        </p:blipFill>
        <p:spPr>
          <a:xfrm>
            <a:off x="523194" y="3993259"/>
            <a:ext cx="2019404" cy="1720938"/>
          </a:xfrm>
          <a:prstGeom prst="rect">
            <a:avLst/>
          </a:prstGeom>
        </p:spPr>
      </p:pic>
      <p:pic>
        <p:nvPicPr>
          <p:cNvPr id="12" name="Picture 11">
            <a:hlinkClick r:id="rId4"/>
            <a:extLst>
              <a:ext uri="{FF2B5EF4-FFF2-40B4-BE49-F238E27FC236}">
                <a16:creationId xmlns:a16="http://schemas.microsoft.com/office/drawing/2014/main" id="{2F08D823-C62B-7D1C-5600-432C0A647342}"/>
              </a:ext>
            </a:extLst>
          </p:cNvPr>
          <p:cNvPicPr>
            <a:picLocks noChangeAspect="1"/>
          </p:cNvPicPr>
          <p:nvPr/>
        </p:nvPicPr>
        <p:blipFill>
          <a:blip r:embed="rId5"/>
          <a:stretch>
            <a:fillRect/>
          </a:stretch>
        </p:blipFill>
        <p:spPr>
          <a:xfrm>
            <a:off x="2597052" y="3925574"/>
            <a:ext cx="2019403" cy="1856309"/>
          </a:xfrm>
          <a:prstGeom prst="rect">
            <a:avLst/>
          </a:prstGeom>
        </p:spPr>
      </p:pic>
      <p:pic>
        <p:nvPicPr>
          <p:cNvPr id="14" name="Picture 13">
            <a:hlinkClick r:id="rId6"/>
            <a:extLst>
              <a:ext uri="{FF2B5EF4-FFF2-40B4-BE49-F238E27FC236}">
                <a16:creationId xmlns:a16="http://schemas.microsoft.com/office/drawing/2014/main" id="{F59BAF87-B900-4F63-5842-462E340A053A}"/>
              </a:ext>
            </a:extLst>
          </p:cNvPr>
          <p:cNvPicPr>
            <a:picLocks noChangeAspect="1"/>
          </p:cNvPicPr>
          <p:nvPr/>
        </p:nvPicPr>
        <p:blipFill>
          <a:blip r:embed="rId7"/>
          <a:stretch>
            <a:fillRect/>
          </a:stretch>
        </p:blipFill>
        <p:spPr>
          <a:xfrm>
            <a:off x="4670909" y="4032939"/>
            <a:ext cx="2019404" cy="1641578"/>
          </a:xfrm>
          <a:prstGeom prst="rect">
            <a:avLst/>
          </a:prstGeom>
        </p:spPr>
      </p:pic>
      <p:pic>
        <p:nvPicPr>
          <p:cNvPr id="16" name="Picture 15">
            <a:hlinkClick r:id="rId8"/>
            <a:extLst>
              <a:ext uri="{FF2B5EF4-FFF2-40B4-BE49-F238E27FC236}">
                <a16:creationId xmlns:a16="http://schemas.microsoft.com/office/drawing/2014/main" id="{5E67B200-3E76-CDD8-090A-871E80CAB934}"/>
              </a:ext>
            </a:extLst>
          </p:cNvPr>
          <p:cNvPicPr>
            <a:picLocks noChangeAspect="1"/>
          </p:cNvPicPr>
          <p:nvPr/>
        </p:nvPicPr>
        <p:blipFill>
          <a:blip r:embed="rId9"/>
          <a:stretch>
            <a:fillRect/>
          </a:stretch>
        </p:blipFill>
        <p:spPr>
          <a:xfrm>
            <a:off x="6744767" y="4032939"/>
            <a:ext cx="2145233" cy="1681258"/>
          </a:xfrm>
          <a:prstGeom prst="rect">
            <a:avLst/>
          </a:prstGeom>
        </p:spPr>
      </p:pic>
      <p:sp>
        <p:nvSpPr>
          <p:cNvPr id="17" name="Text Placeholder 8">
            <a:extLst>
              <a:ext uri="{FF2B5EF4-FFF2-40B4-BE49-F238E27FC236}">
                <a16:creationId xmlns:a16="http://schemas.microsoft.com/office/drawing/2014/main" id="{BF7F2594-694A-F22C-A34B-1AF66105E2FA}"/>
              </a:ext>
            </a:extLst>
          </p:cNvPr>
          <p:cNvSpPr txBox="1">
            <a:spLocks/>
          </p:cNvSpPr>
          <p:nvPr/>
        </p:nvSpPr>
        <p:spPr>
          <a:xfrm>
            <a:off x="473808" y="1606492"/>
            <a:ext cx="7942384" cy="1490840"/>
          </a:xfrm>
          <a:prstGeom prst="rect">
            <a:avLst/>
          </a:prstGeom>
        </p:spPr>
        <p:txBody>
          <a:bodyPr vert="horz" lIns="91440" tIns="45720" rIns="91440" bIns="45720" rtlCol="0" anchor="ctr">
            <a:no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lang="en-US" sz="2600" kern="1200" spc="50" baseline="0" dirty="0" smtClean="0">
                <a:solidFill>
                  <a:schemeClr val="tx1"/>
                </a:solidFill>
                <a:latin typeface="+mn-lt"/>
                <a:ea typeface="+mn-ea"/>
                <a:cs typeface="Calibri"/>
              </a:defRPr>
            </a:lvl1pPr>
            <a:lvl2pPr marL="0" indent="0" algn="l" defTabSz="914400" rtl="0" eaLnBrk="1" latinLnBrk="0" hangingPunct="1">
              <a:lnSpc>
                <a:spcPct val="101000"/>
              </a:lnSpc>
              <a:spcBef>
                <a:spcPts val="400"/>
              </a:spcBef>
              <a:spcAft>
                <a:spcPts val="400"/>
              </a:spcAft>
              <a:buClrTx/>
              <a:buFont typeface="Wingdings" panose="05000000000000000000" pitchFamily="2" charset="2"/>
              <a:buNone/>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dirty="0">
                <a:solidFill>
                  <a:schemeClr val="bg1"/>
                </a:solidFill>
                <a:latin typeface="+mj-lt"/>
              </a:rPr>
              <a:t>Robert Indelicato</a:t>
            </a:r>
            <a:br>
              <a:rPr lang="en-US" sz="4800" dirty="0">
                <a:solidFill>
                  <a:schemeClr val="bg1"/>
                </a:solidFill>
                <a:latin typeface="+mj-lt"/>
              </a:rPr>
            </a:br>
            <a:r>
              <a:rPr lang="en-US" sz="2800" dirty="0">
                <a:solidFill>
                  <a:schemeClr val="bg1"/>
                </a:solidFill>
                <a:latin typeface="+mj-lt"/>
              </a:rPr>
              <a:t>Data Analyst</a:t>
            </a:r>
          </a:p>
        </p:txBody>
      </p:sp>
      <p:sp>
        <p:nvSpPr>
          <p:cNvPr id="19" name="Oval 18">
            <a:extLst>
              <a:ext uri="{FF2B5EF4-FFF2-40B4-BE49-F238E27FC236}">
                <a16:creationId xmlns:a16="http://schemas.microsoft.com/office/drawing/2014/main" id="{E0B66EF2-87B0-9B01-1E87-9D78E4ABA406}"/>
              </a:ext>
            </a:extLst>
          </p:cNvPr>
          <p:cNvSpPr/>
          <p:nvPr/>
        </p:nvSpPr>
        <p:spPr>
          <a:xfrm>
            <a:off x="8720454" y="993015"/>
            <a:ext cx="1993107" cy="2104317"/>
          </a:xfrm>
          <a:prstGeom prst="ellipse">
            <a:avLst/>
          </a:prstGeom>
          <a:blipFill>
            <a:blip r:embed="rId10"/>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7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hidden="1">
            <a:extLst>
              <a:ext uri="{FF2B5EF4-FFF2-40B4-BE49-F238E27FC236}">
                <a16:creationId xmlns:a16="http://schemas.microsoft.com/office/drawing/2014/main" id="{07EED445-A523-E726-6B47-40F087E08DEC}"/>
              </a:ext>
            </a:extLst>
          </p:cNvPr>
          <p:cNvSpPr>
            <a:spLocks noGrp="1"/>
          </p:cNvSpPr>
          <p:nvPr>
            <p:ph type="sldNum" sz="quarter" idx="12"/>
          </p:nvPr>
        </p:nvSpPr>
        <p:spPr/>
        <p:txBody>
          <a:bodyPr/>
          <a:lstStyle/>
          <a:p>
            <a:pPr>
              <a:spcAft>
                <a:spcPts val="600"/>
              </a:spcAft>
            </a:pPr>
            <a:fld id="{FF2BD96E-3838-45D2-9031-D3AF67C920A5}" type="slidenum">
              <a:rPr lang="en-US" smtClean="0"/>
              <a:pPr>
                <a:spcAft>
                  <a:spcPts val="600"/>
                </a:spcAft>
              </a:pPr>
              <a:t>6</a:t>
            </a:fld>
            <a:endParaRPr lang="en-US"/>
          </a:p>
        </p:txBody>
      </p:sp>
      <p:sp>
        <p:nvSpPr>
          <p:cNvPr id="7" name="Title 1">
            <a:extLst>
              <a:ext uri="{FF2B5EF4-FFF2-40B4-BE49-F238E27FC236}">
                <a16:creationId xmlns:a16="http://schemas.microsoft.com/office/drawing/2014/main" id="{61481D6B-33FC-F0A5-3BE4-62A16C67823F}"/>
              </a:ext>
            </a:extLst>
          </p:cNvPr>
          <p:cNvSpPr>
            <a:spLocks noGrp="1"/>
          </p:cNvSpPr>
          <p:nvPr>
            <p:ph type="title"/>
          </p:nvPr>
        </p:nvSpPr>
        <p:spPr>
          <a:xfrm>
            <a:off x="82389" y="0"/>
            <a:ext cx="11916022" cy="2148839"/>
          </a:xfrm>
        </p:spPr>
        <p:txBody>
          <a:bodyPr anchor="t">
            <a:normAutofit/>
          </a:bodyPr>
          <a:lstStyle/>
          <a:p>
            <a:r>
              <a:rPr lang="en-US" sz="6000" dirty="0">
                <a:solidFill>
                  <a:srgbClr val="FFFFFF"/>
                </a:solidFill>
              </a:rPr>
              <a:t>Auto Toy Sales</a:t>
            </a:r>
            <a:br>
              <a:rPr lang="en-US" sz="6000" dirty="0">
                <a:solidFill>
                  <a:srgbClr val="FFFFFF"/>
                </a:solidFill>
              </a:rPr>
            </a:br>
            <a:r>
              <a:rPr lang="en-US" sz="2400" dirty="0">
                <a:solidFill>
                  <a:srgbClr val="FFFFFF"/>
                </a:solidFill>
              </a:rPr>
              <a:t>Exploratory Data Analysis of an Auto Toy Company that is selling mini collectables to customers located around the world. </a:t>
            </a:r>
          </a:p>
        </p:txBody>
      </p:sp>
      <p:pic>
        <p:nvPicPr>
          <p:cNvPr id="1026" name="Picture 2" descr="Understanding Scale Sizes &amp; Gauges for Diecast Models, Slot Cars, Toy Trains,  Airplanes &amp; Beyond">
            <a:extLst>
              <a:ext uri="{FF2B5EF4-FFF2-40B4-BE49-F238E27FC236}">
                <a16:creationId xmlns:a16="http://schemas.microsoft.com/office/drawing/2014/main" id="{3A2DFE17-E839-0212-7C81-EA6D2CC01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172" y="1795017"/>
            <a:ext cx="6297827" cy="50629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81DA3C0-352D-8398-DCFE-18F50A4038D4}"/>
              </a:ext>
            </a:extLst>
          </p:cNvPr>
          <p:cNvSpPr txBox="1"/>
          <p:nvPr/>
        </p:nvSpPr>
        <p:spPr>
          <a:xfrm>
            <a:off x="193589" y="1551563"/>
            <a:ext cx="5564660" cy="4893647"/>
          </a:xfrm>
          <a:prstGeom prst="rect">
            <a:avLst/>
          </a:prstGeom>
          <a:noFill/>
        </p:spPr>
        <p:txBody>
          <a:bodyPr wrap="square">
            <a:spAutoFit/>
          </a:bodyPr>
          <a:lstStyle/>
          <a:p>
            <a:br>
              <a:rPr lang="en-US" sz="2400" dirty="0">
                <a:solidFill>
                  <a:srgbClr val="666666"/>
                </a:solidFill>
                <a:effectLst/>
                <a:latin typeface="+mj-lt"/>
              </a:rPr>
            </a:br>
            <a:endParaRPr lang="en-US" sz="2400" dirty="0">
              <a:solidFill>
                <a:srgbClr val="666666"/>
              </a:solidFill>
              <a:effectLst/>
              <a:latin typeface="+mj-lt"/>
            </a:endParaRPr>
          </a:p>
          <a:p>
            <a:br>
              <a:rPr lang="en-US" sz="2400" dirty="0">
                <a:solidFill>
                  <a:srgbClr val="666666"/>
                </a:solidFill>
                <a:effectLst/>
                <a:latin typeface="+mj-lt"/>
              </a:rPr>
            </a:br>
            <a:endParaRPr lang="en-US" sz="2400" dirty="0">
              <a:solidFill>
                <a:srgbClr val="666666"/>
              </a:solidFill>
              <a:effectLst/>
              <a:latin typeface="+mj-lt"/>
            </a:endParaRPr>
          </a:p>
          <a:p>
            <a:pPr marL="285750" indent="-285750">
              <a:buFont typeface="Arial" panose="020B0604020202020204" pitchFamily="34" charset="0"/>
              <a:buChar char="•"/>
            </a:pPr>
            <a:r>
              <a:rPr lang="en-US" sz="2400" dirty="0">
                <a:solidFill>
                  <a:srgbClr val="FFFFFF"/>
                </a:solidFill>
                <a:latin typeface="+mj-lt"/>
              </a:rPr>
              <a:t>E</a:t>
            </a:r>
            <a:r>
              <a:rPr lang="en-US" sz="2400" dirty="0">
                <a:solidFill>
                  <a:srgbClr val="FFFFFF"/>
                </a:solidFill>
                <a:effectLst/>
                <a:latin typeface="+mj-lt"/>
              </a:rPr>
              <a:t>xplore trends and patterns driving sales</a:t>
            </a:r>
          </a:p>
          <a:p>
            <a:pPr marL="285750" indent="-285750">
              <a:buFont typeface="Arial" panose="020B0604020202020204" pitchFamily="34" charset="0"/>
              <a:buChar char="•"/>
            </a:pPr>
            <a:r>
              <a:rPr lang="en-US" sz="2400" dirty="0">
                <a:solidFill>
                  <a:srgbClr val="FFFFFF"/>
                </a:solidFill>
                <a:effectLst/>
                <a:latin typeface="+mj-lt"/>
              </a:rPr>
              <a:t>Geographic heat map</a:t>
            </a:r>
            <a:endParaRPr lang="en-US" sz="2400" dirty="0">
              <a:latin typeface="+mj-lt"/>
            </a:endParaRPr>
          </a:p>
          <a:p>
            <a:pPr marL="285750" indent="-285750">
              <a:buFont typeface="Arial" panose="020B0604020202020204" pitchFamily="34" charset="0"/>
              <a:buChar char="•"/>
            </a:pPr>
            <a:r>
              <a:rPr lang="en-US" sz="2400" dirty="0">
                <a:solidFill>
                  <a:srgbClr val="FFFFFF"/>
                </a:solidFill>
                <a:effectLst/>
                <a:latin typeface="+mj-lt"/>
              </a:rPr>
              <a:t>Product distribution </a:t>
            </a:r>
            <a:endParaRPr lang="en-US" sz="2400" dirty="0">
              <a:latin typeface="+mj-lt"/>
            </a:endParaRPr>
          </a:p>
          <a:p>
            <a:pPr marL="285750" indent="-285750">
              <a:buFont typeface="Arial" panose="020B0604020202020204" pitchFamily="34" charset="0"/>
              <a:buChar char="•"/>
            </a:pPr>
            <a:r>
              <a:rPr lang="en-US" sz="2400" dirty="0">
                <a:solidFill>
                  <a:srgbClr val="FFFFFF"/>
                </a:solidFill>
                <a:effectLst/>
                <a:latin typeface="+mj-lt"/>
              </a:rPr>
              <a:t>Predictive analysis using forecasting </a:t>
            </a:r>
            <a:endParaRPr lang="en-US" sz="2400" dirty="0">
              <a:latin typeface="+mj-lt"/>
            </a:endParaRPr>
          </a:p>
          <a:p>
            <a:pPr marL="285750" indent="-285750">
              <a:buFont typeface="Arial" panose="020B0604020202020204" pitchFamily="34" charset="0"/>
              <a:buChar char="•"/>
            </a:pPr>
            <a:r>
              <a:rPr lang="en-US" sz="2400" dirty="0">
                <a:solidFill>
                  <a:srgbClr val="FFFFFF"/>
                </a:solidFill>
                <a:effectLst/>
                <a:latin typeface="+mj-lt"/>
              </a:rPr>
              <a:t>Summary and recommendations </a:t>
            </a:r>
            <a:endParaRPr lang="en-US" sz="2400" dirty="0">
              <a:effectLst/>
              <a:latin typeface="+mj-lt"/>
            </a:endParaRPr>
          </a:p>
          <a:p>
            <a:br>
              <a:rPr lang="en-US" sz="2400" dirty="0">
                <a:solidFill>
                  <a:srgbClr val="666666"/>
                </a:solidFill>
                <a:effectLst/>
                <a:latin typeface="+mj-lt"/>
              </a:rPr>
            </a:br>
            <a:endParaRPr lang="en-US" sz="2400" dirty="0">
              <a:solidFill>
                <a:srgbClr val="666666"/>
              </a:solidFill>
              <a:effectLst/>
              <a:latin typeface="+mj-lt"/>
            </a:endParaRPr>
          </a:p>
          <a:p>
            <a:br>
              <a:rPr lang="en-US" sz="2400" dirty="0">
                <a:solidFill>
                  <a:srgbClr val="666666"/>
                </a:solidFill>
                <a:effectLst/>
                <a:latin typeface="+mj-lt"/>
              </a:rPr>
            </a:br>
            <a:endParaRPr lang="en-US" sz="2400" dirty="0">
              <a:latin typeface="+mj-lt"/>
            </a:endParaRPr>
          </a:p>
        </p:txBody>
      </p:sp>
    </p:spTree>
    <p:extLst>
      <p:ext uri="{BB962C8B-B14F-4D97-AF65-F5344CB8AC3E}">
        <p14:creationId xmlns:p14="http://schemas.microsoft.com/office/powerpoint/2010/main" val="3890909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C4B5A-E82F-A79D-CB44-B8F0E0EDE214}"/>
              </a:ext>
            </a:extLst>
          </p:cNvPr>
          <p:cNvSpPr>
            <a:spLocks noGrp="1"/>
          </p:cNvSpPr>
          <p:nvPr>
            <p:ph idx="1"/>
          </p:nvPr>
        </p:nvSpPr>
        <p:spPr>
          <a:xfrm>
            <a:off x="3632886" y="798078"/>
            <a:ext cx="7854262" cy="1876955"/>
          </a:xfrm>
        </p:spPr>
        <p:txBody>
          <a:bodyPr>
            <a:noAutofit/>
          </a:bodyPr>
          <a:lstStyle/>
          <a:p>
            <a:pPr>
              <a:buFont typeface="Wingdings" panose="05000000000000000000" pitchFamily="2" charset="2"/>
              <a:buChar char="§"/>
            </a:pPr>
            <a:r>
              <a:rPr lang="en-US" sz="1200" dirty="0"/>
              <a:t>Python Libraries – Pandas, </a:t>
            </a:r>
            <a:r>
              <a:rPr lang="en-US" sz="1200" dirty="0" err="1"/>
              <a:t>Numpy</a:t>
            </a:r>
            <a:r>
              <a:rPr lang="en-US" sz="1200" dirty="0"/>
              <a:t>,, Requests, </a:t>
            </a:r>
            <a:r>
              <a:rPr lang="en-US" sz="1200" dirty="0" err="1"/>
              <a:t>Pylab</a:t>
            </a:r>
            <a:r>
              <a:rPr lang="en-US" sz="1200" dirty="0"/>
              <a:t>.</a:t>
            </a:r>
          </a:p>
          <a:p>
            <a:pPr>
              <a:buFont typeface="Wingdings" panose="05000000000000000000" pitchFamily="2" charset="2"/>
              <a:buChar char="§"/>
            </a:pPr>
            <a:r>
              <a:rPr lang="en-US" sz="1200" dirty="0"/>
              <a:t>Machine Learning – </a:t>
            </a:r>
            <a:r>
              <a:rPr lang="en-US" sz="1200" dirty="0" err="1"/>
              <a:t>Sklearn</a:t>
            </a:r>
            <a:r>
              <a:rPr lang="en-US" sz="1200" dirty="0"/>
              <a:t>: Linear Regression, </a:t>
            </a:r>
            <a:r>
              <a:rPr lang="en-US" sz="1200" dirty="0" err="1"/>
              <a:t>Kmeans</a:t>
            </a:r>
            <a:r>
              <a:rPr lang="en-US" sz="1200" dirty="0"/>
              <a:t>, </a:t>
            </a:r>
            <a:r>
              <a:rPr lang="en-US" sz="1200" dirty="0" err="1"/>
              <a:t>mean_squared_error</a:t>
            </a:r>
            <a:r>
              <a:rPr lang="en-US" sz="1200" dirty="0"/>
              <a:t>, r2_score, </a:t>
            </a:r>
            <a:r>
              <a:rPr lang="en-US" sz="1200" dirty="0" err="1"/>
              <a:t>train_test_split</a:t>
            </a:r>
            <a:endParaRPr lang="en-US" sz="1200" dirty="0"/>
          </a:p>
          <a:p>
            <a:pPr>
              <a:buFont typeface="Wingdings" panose="05000000000000000000" pitchFamily="2" charset="2"/>
              <a:buChar char="§"/>
            </a:pPr>
            <a:r>
              <a:rPr lang="en-US" sz="1200" dirty="0"/>
              <a:t>Visualization with Python – Folium, Seaborn, Matplotlib &amp; </a:t>
            </a:r>
            <a:r>
              <a:rPr lang="en-US" sz="1200" dirty="0" err="1"/>
              <a:t>Scipy</a:t>
            </a:r>
            <a:endParaRPr lang="en-US" sz="1200" dirty="0"/>
          </a:p>
          <a:p>
            <a:pPr>
              <a:buFont typeface="Wingdings" panose="05000000000000000000" pitchFamily="2" charset="2"/>
              <a:buChar char="§"/>
            </a:pPr>
            <a:r>
              <a:rPr lang="en-US" sz="1200" dirty="0" err="1"/>
              <a:t>Jupyter</a:t>
            </a:r>
            <a:r>
              <a:rPr lang="en-US" sz="1200" dirty="0"/>
              <a:t> Notebook</a:t>
            </a:r>
          </a:p>
          <a:p>
            <a:pPr>
              <a:buFont typeface="Wingdings" panose="05000000000000000000" pitchFamily="2" charset="2"/>
              <a:buChar char="§"/>
            </a:pPr>
            <a:r>
              <a:rPr lang="en-US" sz="1200" dirty="0"/>
              <a:t>Tableau</a:t>
            </a:r>
          </a:p>
        </p:txBody>
      </p:sp>
      <p:sp>
        <p:nvSpPr>
          <p:cNvPr id="5" name="Slide Number Placeholder 4">
            <a:extLst>
              <a:ext uri="{FF2B5EF4-FFF2-40B4-BE49-F238E27FC236}">
                <a16:creationId xmlns:a16="http://schemas.microsoft.com/office/drawing/2014/main" id="{82167822-F5BB-E373-E46A-C2E9E5AC14DD}"/>
              </a:ext>
            </a:extLst>
          </p:cNvPr>
          <p:cNvSpPr>
            <a:spLocks noGrp="1"/>
          </p:cNvSpPr>
          <p:nvPr>
            <p:ph type="sldNum" sz="quarter" idx="12"/>
          </p:nvPr>
        </p:nvSpPr>
        <p:spPr/>
        <p:txBody>
          <a:bodyPr/>
          <a:lstStyle/>
          <a:p>
            <a:fld id="{FF2BD96E-3838-45D2-9031-D3AF67C920A5}" type="slidenum">
              <a:rPr lang="en-US" smtClean="0"/>
              <a:t>7</a:t>
            </a:fld>
            <a:endParaRPr lang="en-US" dirty="0"/>
          </a:p>
        </p:txBody>
      </p:sp>
      <p:sp>
        <p:nvSpPr>
          <p:cNvPr id="6" name="Rectangle 5">
            <a:extLst>
              <a:ext uri="{FF2B5EF4-FFF2-40B4-BE49-F238E27FC236}">
                <a16:creationId xmlns:a16="http://schemas.microsoft.com/office/drawing/2014/main" id="{05E9B04F-4725-6D84-7D11-234A4982E122}"/>
              </a:ext>
            </a:extLst>
          </p:cNvPr>
          <p:cNvSpPr/>
          <p:nvPr/>
        </p:nvSpPr>
        <p:spPr>
          <a:xfrm>
            <a:off x="3992168" y="90340"/>
            <a:ext cx="4358875"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Skills</a:t>
            </a:r>
          </a:p>
        </p:txBody>
      </p:sp>
      <p:sp>
        <p:nvSpPr>
          <p:cNvPr id="7" name="Rectangle 6">
            <a:extLst>
              <a:ext uri="{FF2B5EF4-FFF2-40B4-BE49-F238E27FC236}">
                <a16:creationId xmlns:a16="http://schemas.microsoft.com/office/drawing/2014/main" id="{3AC462D6-2CC9-E891-318F-4A15C4650915}"/>
              </a:ext>
            </a:extLst>
          </p:cNvPr>
          <p:cNvSpPr/>
          <p:nvPr/>
        </p:nvSpPr>
        <p:spPr>
          <a:xfrm>
            <a:off x="280704" y="2675034"/>
            <a:ext cx="3273302"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Data</a:t>
            </a:r>
          </a:p>
        </p:txBody>
      </p:sp>
      <p:sp>
        <p:nvSpPr>
          <p:cNvPr id="8" name="Rectangle 7">
            <a:extLst>
              <a:ext uri="{FF2B5EF4-FFF2-40B4-BE49-F238E27FC236}">
                <a16:creationId xmlns:a16="http://schemas.microsoft.com/office/drawing/2014/main" id="{7CB0A728-5794-0042-D3F5-51FC804B8E03}"/>
              </a:ext>
            </a:extLst>
          </p:cNvPr>
          <p:cNvSpPr/>
          <p:nvPr/>
        </p:nvSpPr>
        <p:spPr>
          <a:xfrm>
            <a:off x="8213844" y="2698633"/>
            <a:ext cx="3273303" cy="785813"/>
          </a:xfrm>
          <a:prstGeom prst="rect">
            <a:avLst/>
          </a:prstGeom>
          <a:solidFill>
            <a:schemeClr val="tx1"/>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bg1"/>
                </a:solidFill>
              </a:rPr>
              <a:t>Challenges</a:t>
            </a:r>
          </a:p>
        </p:txBody>
      </p:sp>
      <p:sp>
        <p:nvSpPr>
          <p:cNvPr id="9" name="Content Placeholder 2">
            <a:extLst>
              <a:ext uri="{FF2B5EF4-FFF2-40B4-BE49-F238E27FC236}">
                <a16:creationId xmlns:a16="http://schemas.microsoft.com/office/drawing/2014/main" id="{FCA0CB86-53A3-976B-76DE-54488EE7769A}"/>
              </a:ext>
            </a:extLst>
          </p:cNvPr>
          <p:cNvSpPr txBox="1">
            <a:spLocks/>
          </p:cNvSpPr>
          <p:nvPr/>
        </p:nvSpPr>
        <p:spPr>
          <a:xfrm>
            <a:off x="7574204" y="3531734"/>
            <a:ext cx="4337709" cy="2985147"/>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600" dirty="0"/>
              <a:t>Data cleaning, missing data, format issues  and standardizing the dataset.</a:t>
            </a:r>
          </a:p>
          <a:p>
            <a:pPr>
              <a:buFont typeface="Wingdings" panose="05000000000000000000" pitchFamily="2" charset="2"/>
              <a:buChar char="§"/>
            </a:pPr>
            <a:r>
              <a:rPr lang="en-US" sz="1600" dirty="0"/>
              <a:t>The data has time limitation, only has five months of 2020, not full complete data set. </a:t>
            </a:r>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p:txBody>
      </p:sp>
      <p:sp>
        <p:nvSpPr>
          <p:cNvPr id="12" name="Content Placeholder 2">
            <a:extLst>
              <a:ext uri="{FF2B5EF4-FFF2-40B4-BE49-F238E27FC236}">
                <a16:creationId xmlns:a16="http://schemas.microsoft.com/office/drawing/2014/main" id="{5BE80BD2-764D-1D29-5DFD-3E243040F625}"/>
              </a:ext>
            </a:extLst>
          </p:cNvPr>
          <p:cNvSpPr txBox="1">
            <a:spLocks/>
          </p:cNvSpPr>
          <p:nvPr/>
        </p:nvSpPr>
        <p:spPr>
          <a:xfrm>
            <a:off x="165272" y="3509125"/>
            <a:ext cx="5067813" cy="3107918"/>
          </a:xfrm>
          <a:prstGeom prst="rect">
            <a:avLst/>
          </a:prstGeom>
        </p:spPr>
        <p:txBody>
          <a:bodyPr vert="horz" lIns="91440" tIns="45720" rIns="91440" bIns="45720" rtlCol="0">
            <a:noAutofit/>
          </a:bodyPr>
          <a:lst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400" dirty="0"/>
              <a:t>Data format - Excel</a:t>
            </a:r>
          </a:p>
          <a:p>
            <a:pPr>
              <a:buFont typeface="Wingdings" panose="05000000000000000000" pitchFamily="2" charset="2"/>
              <a:buChar char="§"/>
            </a:pPr>
            <a:r>
              <a:rPr lang="en-US" sz="1400" dirty="0"/>
              <a:t>Python Libraries - Pandas and Numpy </a:t>
            </a:r>
          </a:p>
          <a:p>
            <a:pPr>
              <a:buFont typeface="Wingdings" panose="05000000000000000000" pitchFamily="2" charset="2"/>
              <a:buChar char="§"/>
            </a:pPr>
            <a:r>
              <a:rPr lang="en-US" sz="1400" dirty="0"/>
              <a:t>Data Wrangling and Subsetting</a:t>
            </a:r>
          </a:p>
          <a:p>
            <a:pPr>
              <a:buFont typeface="Wingdings" panose="05000000000000000000" pitchFamily="2" charset="2"/>
              <a:buChar char="§"/>
            </a:pPr>
            <a:r>
              <a:rPr lang="en-US" sz="1400" dirty="0"/>
              <a:t> Data Consistency Check </a:t>
            </a:r>
          </a:p>
          <a:p>
            <a:pPr>
              <a:buFont typeface="Wingdings" panose="05000000000000000000" pitchFamily="2" charset="2"/>
              <a:buChar char="§"/>
            </a:pPr>
            <a:r>
              <a:rPr lang="en-US" sz="1400" dirty="0"/>
              <a:t>Deriving variables, Grouping &amp; Aggregating data </a:t>
            </a:r>
          </a:p>
          <a:p>
            <a:pPr>
              <a:buFont typeface="Wingdings" panose="05000000000000000000" pitchFamily="2" charset="2"/>
              <a:buChar char="§"/>
            </a:pPr>
            <a:r>
              <a:rPr lang="en-US" sz="1400" dirty="0"/>
              <a:t>Combining, Enriching and Exporting Dataframe</a:t>
            </a:r>
          </a:p>
          <a:p>
            <a:pPr>
              <a:buFont typeface="Wingdings" panose="05000000000000000000" pitchFamily="2" charset="2"/>
              <a:buChar char="§"/>
            </a:pPr>
            <a:r>
              <a:rPr lang="en-US" sz="1400" dirty="0"/>
              <a:t>Automobile Sales data – Via Kaggle</a:t>
            </a:r>
          </a:p>
        </p:txBody>
      </p:sp>
      <p:sp>
        <p:nvSpPr>
          <p:cNvPr id="13" name="Title 1">
            <a:extLst>
              <a:ext uri="{FF2B5EF4-FFF2-40B4-BE49-F238E27FC236}">
                <a16:creationId xmlns:a16="http://schemas.microsoft.com/office/drawing/2014/main" id="{79EFD9AB-FFB9-7418-BEB0-0D86F949189E}"/>
              </a:ext>
            </a:extLst>
          </p:cNvPr>
          <p:cNvSpPr>
            <a:spLocks noGrp="1"/>
          </p:cNvSpPr>
          <p:nvPr>
            <p:ph type="title"/>
          </p:nvPr>
        </p:nvSpPr>
        <p:spPr>
          <a:xfrm>
            <a:off x="66611" y="161722"/>
            <a:ext cx="3566275" cy="1364257"/>
          </a:xfrm>
        </p:spPr>
        <p:txBody>
          <a:bodyPr wrap="square" anchor="t">
            <a:noAutofit/>
          </a:bodyPr>
          <a:lstStyle/>
          <a:p>
            <a:pPr algn="l"/>
            <a:r>
              <a:rPr lang="en-US" sz="3600" b="1" dirty="0"/>
              <a:t>Auto Toy Sales Company</a:t>
            </a:r>
            <a:br>
              <a:rPr lang="en-US" sz="4400" b="1" dirty="0"/>
            </a:br>
            <a:endParaRPr lang="en-US" sz="3600" dirty="0"/>
          </a:p>
        </p:txBody>
      </p:sp>
    </p:spTree>
    <p:extLst>
      <p:ext uri="{BB962C8B-B14F-4D97-AF65-F5344CB8AC3E}">
        <p14:creationId xmlns:p14="http://schemas.microsoft.com/office/powerpoint/2010/main" val="3790034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8F69-EFF0-5358-B7F7-2B7AB1F70892}"/>
              </a:ext>
            </a:extLst>
          </p:cNvPr>
          <p:cNvSpPr>
            <a:spLocks noGrp="1"/>
          </p:cNvSpPr>
          <p:nvPr>
            <p:ph type="title"/>
          </p:nvPr>
        </p:nvSpPr>
        <p:spPr/>
        <p:txBody>
          <a:bodyPr/>
          <a:lstStyle/>
          <a:p>
            <a:r>
              <a:rPr lang="en-US" dirty="0"/>
              <a:t>Insights </a:t>
            </a:r>
          </a:p>
        </p:txBody>
      </p:sp>
      <p:sp>
        <p:nvSpPr>
          <p:cNvPr id="3" name="Content Placeholder 2">
            <a:extLst>
              <a:ext uri="{FF2B5EF4-FFF2-40B4-BE49-F238E27FC236}">
                <a16:creationId xmlns:a16="http://schemas.microsoft.com/office/drawing/2014/main" id="{DA4D3080-4B92-A7B6-C836-0889F84877B8}"/>
              </a:ext>
            </a:extLst>
          </p:cNvPr>
          <p:cNvSpPr>
            <a:spLocks noGrp="1"/>
          </p:cNvSpPr>
          <p:nvPr>
            <p:ph idx="1"/>
          </p:nvPr>
        </p:nvSpPr>
        <p:spPr>
          <a:xfrm>
            <a:off x="989400" y="1685925"/>
            <a:ext cx="7104276" cy="4776786"/>
          </a:xfrm>
        </p:spPr>
        <p:txBody>
          <a:bodyPr>
            <a:normAutofit fontScale="92500"/>
          </a:bodyPr>
          <a:lstStyle/>
          <a:p>
            <a:r>
              <a:rPr lang="en-US" dirty="0"/>
              <a:t>Few contributing factors on why auto toy sales are  healthy</a:t>
            </a:r>
          </a:p>
          <a:p>
            <a:r>
              <a:rPr lang="en-US" dirty="0"/>
              <a:t>U.S. and Spain are the 2 highest Distribution countries. </a:t>
            </a:r>
          </a:p>
          <a:p>
            <a:r>
              <a:rPr lang="en-US" dirty="0"/>
              <a:t>Classic Cars is the only product with markdown margin, while the rest of the products have high margins. </a:t>
            </a:r>
          </a:p>
          <a:p>
            <a:r>
              <a:rPr lang="en-US" dirty="0"/>
              <a:t>Toys cars are highest quantity product and sales.</a:t>
            </a:r>
          </a:p>
          <a:p>
            <a:r>
              <a:rPr lang="en-US" dirty="0"/>
              <a:t>In Q1 of 2018 and Q1 2020 Toy sales were surprisingly high. </a:t>
            </a:r>
          </a:p>
          <a:p>
            <a:endParaRPr lang="en-US" dirty="0"/>
          </a:p>
        </p:txBody>
      </p:sp>
      <p:sp>
        <p:nvSpPr>
          <p:cNvPr id="5" name="Slide Number Placeholder 4">
            <a:extLst>
              <a:ext uri="{FF2B5EF4-FFF2-40B4-BE49-F238E27FC236}">
                <a16:creationId xmlns:a16="http://schemas.microsoft.com/office/drawing/2014/main" id="{973D5CCB-0A74-0A6D-A3B1-22FED3B0A7A1}"/>
              </a:ext>
            </a:extLst>
          </p:cNvPr>
          <p:cNvSpPr>
            <a:spLocks noGrp="1"/>
          </p:cNvSpPr>
          <p:nvPr>
            <p:ph type="sldNum" sz="quarter" idx="12"/>
          </p:nvPr>
        </p:nvSpPr>
        <p:spPr/>
        <p:txBody>
          <a:bodyPr/>
          <a:lstStyle/>
          <a:p>
            <a:fld id="{FF2BD96E-3838-45D2-9031-D3AF67C920A5}" type="slidenum">
              <a:rPr lang="en-US" smtClean="0"/>
              <a:t>8</a:t>
            </a:fld>
            <a:endParaRPr lang="en-US" dirty="0"/>
          </a:p>
        </p:txBody>
      </p:sp>
    </p:spTree>
    <p:extLst>
      <p:ext uri="{BB962C8B-B14F-4D97-AF65-F5344CB8AC3E}">
        <p14:creationId xmlns:p14="http://schemas.microsoft.com/office/powerpoint/2010/main" val="3030974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6F89F6-3D52-C89C-36D2-F6ABB1B1BB70}"/>
              </a:ext>
            </a:extLst>
          </p:cNvPr>
          <p:cNvSpPr>
            <a:spLocks noGrp="1"/>
          </p:cNvSpPr>
          <p:nvPr>
            <p:ph type="sldNum" sz="quarter" idx="12"/>
          </p:nvPr>
        </p:nvSpPr>
        <p:spPr/>
        <p:txBody>
          <a:bodyPr/>
          <a:lstStyle/>
          <a:p>
            <a:fld id="{FF2BD96E-3838-45D2-9031-D3AF67C920A5}" type="slidenum">
              <a:rPr lang="en-US" smtClean="0"/>
              <a:t>9</a:t>
            </a:fld>
            <a:endParaRPr lang="en-US" dirty="0"/>
          </a:p>
        </p:txBody>
      </p:sp>
      <p:pic>
        <p:nvPicPr>
          <p:cNvPr id="3" name="Picture 2">
            <a:extLst>
              <a:ext uri="{FF2B5EF4-FFF2-40B4-BE49-F238E27FC236}">
                <a16:creationId xmlns:a16="http://schemas.microsoft.com/office/drawing/2014/main" id="{44D80341-41E3-3ECD-DBD2-61E98FC192DE}"/>
              </a:ext>
            </a:extLst>
          </p:cNvPr>
          <p:cNvPicPr>
            <a:picLocks noChangeAspect="1"/>
          </p:cNvPicPr>
          <p:nvPr/>
        </p:nvPicPr>
        <p:blipFill>
          <a:blip r:embed="rId2"/>
          <a:stretch>
            <a:fillRect/>
          </a:stretch>
        </p:blipFill>
        <p:spPr>
          <a:xfrm>
            <a:off x="209861" y="164892"/>
            <a:ext cx="11892197" cy="6303364"/>
          </a:xfrm>
          <a:prstGeom prst="rect">
            <a:avLst/>
          </a:prstGeom>
        </p:spPr>
      </p:pic>
    </p:spTree>
    <p:extLst>
      <p:ext uri="{BB962C8B-B14F-4D97-AF65-F5344CB8AC3E}">
        <p14:creationId xmlns:p14="http://schemas.microsoft.com/office/powerpoint/2010/main" val="1980207869"/>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ed design" id="{15B931B0-C7D8-4B07-ACB9-C7EFD4E6970A}" vid="{8BE1E89A-FBDD-488C-8247-991A3117BF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Props1.xml><?xml version="1.0" encoding="utf-8"?>
<ds:datastoreItem xmlns:ds="http://schemas.openxmlformats.org/officeDocument/2006/customXml" ds:itemID="{502E5C16-0C12-46F7-AC7E-7CB6B62A71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B9D788-52D8-46C3-92EC-553D7E4077CF}">
  <ds:schemaRefs>
    <ds:schemaRef ds:uri="http://schemas.microsoft.com/sharepoint/v3/contenttype/forms"/>
  </ds:schemaRefs>
</ds:datastoreItem>
</file>

<file path=customXml/itemProps3.xml><?xml version="1.0" encoding="utf-8"?>
<ds:datastoreItem xmlns:ds="http://schemas.openxmlformats.org/officeDocument/2006/customXml" ds:itemID="{B474A8BD-7470-4767-A78C-01B8DE47DE7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1478</TotalTime>
  <Words>2247</Words>
  <Application>Microsoft Office PowerPoint</Application>
  <PresentationFormat>Widescreen</PresentationFormat>
  <Paragraphs>311</Paragraphs>
  <Slides>50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ADLaM Display</vt:lpstr>
      <vt:lpstr>Arial</vt:lpstr>
      <vt:lpstr>Avenir Next LT Pro</vt:lpstr>
      <vt:lpstr>Calibri</vt:lpstr>
      <vt:lpstr>Goudy Old Style</vt:lpstr>
      <vt:lpstr>Wingdings</vt:lpstr>
      <vt:lpstr>FrostyVTI</vt:lpstr>
      <vt:lpstr>PowerPoint Presentation</vt:lpstr>
      <vt:lpstr>About Me</vt:lpstr>
      <vt:lpstr>PowerPoint Presentation</vt:lpstr>
      <vt:lpstr>Projects</vt:lpstr>
      <vt:lpstr>Tools</vt:lpstr>
      <vt:lpstr>Auto Toy Sales Exploratory Data Analysis of an Auto Toy Company that is selling mini collectables to customers located around the world. </vt:lpstr>
      <vt:lpstr>Auto Toy Sales Company </vt:lpstr>
      <vt:lpstr>Insights </vt:lpstr>
      <vt:lpstr>PowerPoint Presentation</vt:lpstr>
      <vt:lpstr>PowerPoint Presentation</vt:lpstr>
      <vt:lpstr>PowerPoint Presentation</vt:lpstr>
      <vt:lpstr>PowerPoint Presentation</vt:lpstr>
      <vt:lpstr>PowerPoint Presentation</vt:lpstr>
      <vt:lpstr>PowerPoint Presentation</vt:lpstr>
      <vt:lpstr>Recommendations</vt:lpstr>
      <vt:lpstr>Influenza Season Assisting a medical staffing agency in preparing for influenza season by analyzing trends to proactivity plan staffing needs nationwide.  </vt:lpstr>
      <vt:lpstr>Influenza </vt:lpstr>
      <vt:lpstr>Influenza Mortality Rate by Age-Group</vt:lpstr>
      <vt:lpstr>Insights </vt:lpstr>
      <vt:lpstr>Insights</vt:lpstr>
      <vt:lpstr>Insights </vt:lpstr>
      <vt:lpstr>Mortality Rate by State Deployment of medical staff prioritized based on States with highest mortality rate. </vt:lpstr>
      <vt:lpstr>Recommendations</vt:lpstr>
      <vt:lpstr>GameCo Analyzing global video game sales to help understand how GameCo’s new games might fare in the market.</vt:lpstr>
      <vt:lpstr>GameCo </vt:lpstr>
      <vt:lpstr>History of Video Game Sales </vt:lpstr>
      <vt:lpstr>Game Sales by Genre</vt:lpstr>
      <vt:lpstr>Video Game Sales By Genre</vt:lpstr>
      <vt:lpstr>Number Of Publishers - Top Three Platforms</vt:lpstr>
      <vt:lpstr>Sales Comparison By Platform– Top Three</vt:lpstr>
      <vt:lpstr>Summary</vt:lpstr>
      <vt:lpstr>Rockbusters Analyze Rockbuster’s data through SQL queries for the launch strategy of the new online video service. </vt:lpstr>
      <vt:lpstr>Rockbuster </vt:lpstr>
      <vt:lpstr>Customer Count For The Top 10 Countries</vt:lpstr>
      <vt:lpstr>Top Ten Countries With The Highest Total Payments</vt:lpstr>
      <vt:lpstr>Recommendations</vt:lpstr>
      <vt:lpstr>Instacart Basket Derive insights and suggest strategies for increasing sales based on exploratory analysis</vt:lpstr>
      <vt:lpstr>Instacart Basket </vt:lpstr>
      <vt:lpstr>Busiest Days</vt:lpstr>
      <vt:lpstr>Busiest Hours</vt:lpstr>
      <vt:lpstr>Top 10 Products and Departments </vt:lpstr>
      <vt:lpstr>Customer Profile</vt:lpstr>
      <vt:lpstr>Market Analysis</vt:lpstr>
      <vt:lpstr>Recommendations </vt:lpstr>
      <vt:lpstr>Pig E. Bank Analytical support to the anti-money laundering compliance department to assess client and transactional risk at a global bank.</vt:lpstr>
      <vt:lpstr>Pig E. Bank </vt:lpstr>
      <vt:lpstr>Insights </vt:lpstr>
      <vt:lpstr>PowerPoint Presentation</vt:lpstr>
      <vt:lpstr>Recommendations</vt:lpstr>
      <vt:lpstr>Let’s Connect!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Games Sales</dc:title>
  <dc:creator>Robert Jr. Indelicato</dc:creator>
  <cp:lastModifiedBy>Robert Jr. Indelicato</cp:lastModifiedBy>
  <cp:revision>3</cp:revision>
  <dcterms:created xsi:type="dcterms:W3CDTF">2024-01-03T00:24:55Z</dcterms:created>
  <dcterms:modified xsi:type="dcterms:W3CDTF">2024-06-14T01:21:36Z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